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39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D2BC5-FD70-4BD6-A780-FC1BE11451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从经济的角度看中国芯片为何迟迟难以崛起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363305-B31D-4B82-9AFB-8A2C6353A024}"/>
              </a:ext>
            </a:extLst>
          </p:cNvPr>
          <p:cNvSpPr txBox="1"/>
          <p:nvPr/>
        </p:nvSpPr>
        <p:spPr>
          <a:xfrm>
            <a:off x="2827090" y="5117284"/>
            <a:ext cx="230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电子科学与技术</a:t>
            </a:r>
            <a:r>
              <a:rPr lang="en-US" altLang="zh-CN" dirty="0"/>
              <a:t>1701</a:t>
            </a:r>
          </a:p>
          <a:p>
            <a:r>
              <a:rPr lang="zh-CN" altLang="en-US" dirty="0"/>
              <a:t>潘陈昊</a:t>
            </a:r>
          </a:p>
        </p:txBody>
      </p:sp>
    </p:spTree>
    <p:extLst>
      <p:ext uri="{BB962C8B-B14F-4D97-AF65-F5344CB8AC3E}">
        <p14:creationId xmlns:p14="http://schemas.microsoft.com/office/powerpoint/2010/main" val="26482549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879E5-C734-4065-96D8-E9C96A5A3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12396"/>
            <a:ext cx="9905999" cy="5178805"/>
          </a:xfrm>
        </p:spPr>
        <p:txBody>
          <a:bodyPr/>
          <a:lstStyle/>
          <a:p>
            <a:pPr algn="ctr"/>
            <a:r>
              <a:rPr lang="zh-CN" altLang="en-US" dirty="0"/>
              <a:t>传统产业的结构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1665170-6F08-476E-B761-86E6C27EC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140" y="2061091"/>
            <a:ext cx="6383719" cy="381959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1DE3D09-F266-484F-B6FF-53BE197BA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490" y="2061092"/>
            <a:ext cx="6423369" cy="381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55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A67E7E-4410-4CAE-8958-C1CEF07BB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69116"/>
            <a:ext cx="9905999" cy="5422085"/>
          </a:xfrm>
        </p:spPr>
        <p:txBody>
          <a:bodyPr/>
          <a:lstStyle/>
          <a:p>
            <a:r>
              <a:rPr lang="zh-CN" altLang="en-US" dirty="0"/>
              <a:t>所以说呢，新进入市场的企业可以通过在中低端产品，得到利润，又因为作为一个跟随者，其开发（</a:t>
            </a:r>
            <a:r>
              <a:rPr lang="en-US" altLang="zh-CN" dirty="0" err="1"/>
              <a:t>shanzhai</a:t>
            </a:r>
            <a:r>
              <a:rPr lang="zh-CN" altLang="en-US" dirty="0"/>
              <a:t>）下一代产品的成本小于先驱者，所以便能逐渐进入并挤占高端市场。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AB073D-BC70-4E1E-BBA4-6E882786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914" y="2438705"/>
            <a:ext cx="4762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58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409B1-95A7-481A-AC68-30BE7412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zh-CN" altLang="en-US" dirty="0"/>
              <a:t>但是芯片呢？</a:t>
            </a:r>
          </a:p>
        </p:txBody>
      </p:sp>
    </p:spTree>
    <p:extLst>
      <p:ext uri="{BB962C8B-B14F-4D97-AF65-F5344CB8AC3E}">
        <p14:creationId xmlns:p14="http://schemas.microsoft.com/office/powerpoint/2010/main" val="258028847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DB81D-8170-49E5-9412-85D9A8A9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芯片市场结构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DAFB7A-D2CD-4BA4-AA97-40C4DE771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334" y="2013356"/>
            <a:ext cx="6573322" cy="38673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CF36AC-031A-4BA1-B14C-D98B92507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528" y="2013356"/>
            <a:ext cx="6764933" cy="389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16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B6649BF-D9E9-4232-9DFC-2B27E3CBE2A3}"/>
              </a:ext>
            </a:extLst>
          </p:cNvPr>
          <p:cNvSpPr txBox="1"/>
          <p:nvPr/>
        </p:nvSpPr>
        <p:spPr>
          <a:xfrm>
            <a:off x="1733267" y="890895"/>
            <a:ext cx="9526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第一点新入企业根本无从进入市场，因为没有一家企业一开始就能生产高端产品，</a:t>
            </a:r>
            <a:endParaRPr lang="en-US" altLang="zh-CN" sz="2000" dirty="0"/>
          </a:p>
          <a:p>
            <a:r>
              <a:rPr lang="zh-CN" altLang="en-US" sz="2000" dirty="0"/>
              <a:t>并且在民用</a:t>
            </a:r>
            <a:r>
              <a:rPr lang="en-US" altLang="zh-CN" sz="2000" dirty="0"/>
              <a:t>X86</a:t>
            </a:r>
            <a:r>
              <a:rPr lang="zh-CN" altLang="en-US" sz="2000" dirty="0"/>
              <a:t>（电脑）芯片市场</a:t>
            </a:r>
            <a:r>
              <a:rPr lang="en-US" altLang="zh-CN" sz="2000" dirty="0"/>
              <a:t>Intel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amd</a:t>
            </a:r>
            <a:r>
              <a:rPr lang="zh-CN" altLang="en-US" sz="2000" dirty="0"/>
              <a:t>对于市场的垄断率接近</a:t>
            </a:r>
            <a:r>
              <a:rPr lang="en-US" altLang="zh-CN" sz="2000" dirty="0"/>
              <a:t>100%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ps</a:t>
            </a:r>
            <a:r>
              <a:rPr lang="zh-CN" altLang="en-US" sz="2000" dirty="0"/>
              <a:t>：可以</a:t>
            </a:r>
            <a:endParaRPr lang="en-US" altLang="zh-CN" sz="2000" dirty="0"/>
          </a:p>
          <a:p>
            <a:r>
              <a:rPr lang="zh-CN" altLang="en-US" sz="2000" dirty="0"/>
              <a:t>生产民用</a:t>
            </a:r>
            <a:r>
              <a:rPr lang="en-US" altLang="zh-CN" sz="2000" dirty="0"/>
              <a:t>X86</a:t>
            </a:r>
            <a:r>
              <a:rPr lang="zh-CN" altLang="en-US" sz="2000" dirty="0"/>
              <a:t>只有</a:t>
            </a:r>
            <a:r>
              <a:rPr lang="en-US" altLang="zh-CN" sz="2000" dirty="0"/>
              <a:t>Intel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amd</a:t>
            </a:r>
            <a:r>
              <a:rPr lang="zh-CN" altLang="en-US" sz="2000" dirty="0"/>
              <a:t>和威盛，而威盛不对普通市场开放），也就是很像是经</a:t>
            </a:r>
            <a:endParaRPr lang="en-US" altLang="zh-CN" sz="2000" dirty="0"/>
          </a:p>
          <a:p>
            <a:r>
              <a:rPr lang="zh-CN" altLang="en-US" sz="2000" dirty="0"/>
              <a:t>济学上的寡头垄断。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E8645D-7267-4208-94E3-250BE9CCB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649" y="2429632"/>
            <a:ext cx="6928286" cy="389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0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D91E751-7D15-4989-BA14-D126E99058E2}"/>
              </a:ext>
            </a:extLst>
          </p:cNvPr>
          <p:cNvSpPr txBox="1"/>
          <p:nvPr/>
        </p:nvSpPr>
        <p:spPr>
          <a:xfrm>
            <a:off x="1582585" y="1057013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另一部分，则是像三星一众的储存芯片企业发动的反周期定律，打压与自己对位的芯片</a:t>
            </a:r>
            <a:endParaRPr lang="en-US" altLang="zh-CN" dirty="0"/>
          </a:p>
          <a:p>
            <a:r>
              <a:rPr lang="zh-CN" altLang="en-US" dirty="0"/>
              <a:t>生产商。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AABEDA-6581-4B2F-AFBB-C63822C93F1D}"/>
              </a:ext>
            </a:extLst>
          </p:cNvPr>
          <p:cNvSpPr txBox="1"/>
          <p:nvPr/>
        </p:nvSpPr>
        <p:spPr>
          <a:xfrm>
            <a:off x="1582585" y="2097248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反周期定律：在市场因为某类产品过多而导致价格下跌时，依靠政府输血，进一步扩张</a:t>
            </a:r>
            <a:endParaRPr lang="en-US" altLang="zh-CN" dirty="0"/>
          </a:p>
          <a:p>
            <a:r>
              <a:rPr lang="zh-CN" altLang="en-US" dirty="0"/>
              <a:t>增加产能，进一步压低价格，迫使竞争对手退出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23BBD1E-4B4A-4DEB-89EB-7343FE95A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656" y="2978270"/>
            <a:ext cx="4896928" cy="367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8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54</TotalTime>
  <Words>216</Words>
  <Application>Microsoft Office PowerPoint</Application>
  <PresentationFormat>宽屏</PresentationFormat>
  <Paragraphs>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Trebuchet MS</vt:lpstr>
      <vt:lpstr>Tw Cen MT</vt:lpstr>
      <vt:lpstr>电路</vt:lpstr>
      <vt:lpstr>从经济的角度看中国芯片为何迟迟难以崛起</vt:lpstr>
      <vt:lpstr>PowerPoint 演示文稿</vt:lpstr>
      <vt:lpstr>PowerPoint 演示文稿</vt:lpstr>
      <vt:lpstr>但是芯片呢？</vt:lpstr>
      <vt:lpstr>芯片市场结构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从市场经济的角度看中国芯片为何迟迟难以崛起</dc:title>
  <dc:creator>jim Raynor</dc:creator>
  <cp:lastModifiedBy>jim Raynor</cp:lastModifiedBy>
  <cp:revision>8</cp:revision>
  <dcterms:created xsi:type="dcterms:W3CDTF">2018-10-18T10:34:38Z</dcterms:created>
  <dcterms:modified xsi:type="dcterms:W3CDTF">2018-10-25T09:37:53Z</dcterms:modified>
</cp:coreProperties>
</file>