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5" r:id="rId3"/>
    <p:sldId id="276" r:id="rId4"/>
    <p:sldId id="277" r:id="rId5"/>
    <p:sldId id="274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0FE"/>
    <a:srgbClr val="4FAFE9"/>
    <a:srgbClr val="FF5D00"/>
    <a:srgbClr val="0000FF"/>
    <a:srgbClr val="005DFF"/>
    <a:srgbClr val="00B9FF"/>
    <a:srgbClr val="00FFE8"/>
    <a:srgbClr val="FFFFFF"/>
    <a:srgbClr val="00FF8B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46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4090-3414-034E-C412-F81BE1F36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1CE61-F3A1-742A-0DC3-59BAA27A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2E8D-4300-12AB-892E-35678479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3CA4-3573-EA7F-9796-51CB280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EED8-4957-1CAA-1E42-A0B42F6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8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F0A0-3699-3F8B-E1B7-2804116D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F80D-F7B8-BA05-EDA2-86E286DB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865E-24C5-96A1-E1A5-F48B1406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4366-EFFE-5651-D26A-8E0A92C4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E969-7139-BACF-EE0E-249C92B0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DFD77-D66F-301B-4EF1-7893D272B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D915-9B44-B0E6-3062-95A81627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4FC4-EC9D-2F36-4556-32A2CCA4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6304-E43F-E118-EE4C-64AD22C6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13CC-BF72-C99D-92B6-08631E99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E066-C48A-D0C0-E08B-EF208B93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436F-384D-0D62-44F5-5BE329D7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00F8-3AEF-AA37-AC63-1C2456A5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30003-52D0-E1A5-B839-55744F50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55ECF-43F7-CD85-C357-A05E3942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7EE6-CCB0-5919-541A-8591F4BE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1CA8-E2B0-FD1C-EA10-CD563F31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9EC-7C91-4811-64F9-BE68E24A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E73B-429E-EF9E-7DF8-569E8501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0E07-86B2-A031-454C-7F1525CD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9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25A-2169-6CB8-6902-20CECB0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08C3-2323-CAC9-0FB7-67345897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9CD3-A0BC-6CF9-B682-801840DC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02B9-F27A-3487-33CA-DC360004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3E82-EA44-1CB3-4EF3-F51E784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F6C4-56BE-7ACD-C64F-D157F99D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7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CBBB-8D58-33CF-5C1B-52A22A69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D1B2-43FB-045F-4E8D-C2EE4E41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E052A-0D56-D625-AFE5-DEB6264E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26C11-38E1-09F2-6952-420DED6FD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CE62B-79ED-8603-784B-02A1F7ED8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F8D8-7250-28EC-7B86-1CA0B31F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7D0F-4CCC-0266-96DA-79B63873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992CE-7119-CEBD-0D6A-5C8FF4C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0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6DAA-0548-595E-91BF-038EBCB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F296D-5073-9BC3-468A-B67CB0C6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AE88A-E30B-BCED-F240-3F03AC28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7FE7E-79A9-CA4A-2D0D-7322BB42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15AF0-2C92-AC25-DA71-580C55BD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63BB6-F1D2-3CF7-560A-CC33E23F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EEF89-AD8C-B918-0D24-AD0524B2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D53F-7BF9-2E8B-408B-F5FBDF12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471D-D55B-B7E6-AE1B-64AF7245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32EE2-1F5C-8C54-F919-0356E335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1D11-C6B4-2C4D-93CE-BD1D0437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3B668-8A8C-1031-525A-E28D63D6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E954-85CE-9050-67CC-24F7C64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9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99C-23E9-A0C5-0D5E-8130F255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EDEDF-1F05-6361-D7CB-5841C25EB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6DD1C-3F5D-5AA0-A35D-1D6F535EA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06417-BB19-42B7-D3D9-4C57E4DB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1B7D-5ACA-DAC4-967D-4004F2CC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1455-663E-6FCC-1427-CF7795C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3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F84E4-F2DB-85DD-0D17-D95E2AF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AB2B-87EA-AAAD-769F-8C6AD633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62D9-8331-D106-3EDD-BA94D741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1682-2D87-4A6B-94A2-976A8611C6E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CFB6-5F48-5D0A-52BA-D2AF92F7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A7FD-B79E-7E4B-9152-517AB358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F1F9-F7EB-42EA-B4B4-C04C9D4CF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17BE4-509C-4B5C-D93E-6B694505C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6" y="520435"/>
            <a:ext cx="952500" cy="952500"/>
          </a:xfrm>
          <a:prstGeom prst="rect">
            <a:avLst/>
          </a:prstGeom>
        </p:spPr>
      </p:pic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67518501-C0DA-E668-ABB3-9CBBB8B78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659" y="858573"/>
            <a:ext cx="409574" cy="409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C0537E-0887-F3C5-932D-64EBCD844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3" y="2137875"/>
            <a:ext cx="952500" cy="9525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AE18D8-C168-A970-3915-7D7269D72025}"/>
              </a:ext>
            </a:extLst>
          </p:cNvPr>
          <p:cNvSpPr/>
          <p:nvPr/>
        </p:nvSpPr>
        <p:spPr>
          <a:xfrm rot="5400000">
            <a:off x="2547257" y="734526"/>
            <a:ext cx="1384382" cy="1236133"/>
          </a:xfrm>
          <a:custGeom>
            <a:avLst/>
            <a:gdLst>
              <a:gd name="connsiteX0" fmla="*/ 0 w 1384382"/>
              <a:gd name="connsiteY0" fmla="*/ 1236133 h 1236133"/>
              <a:gd name="connsiteX1" fmla="*/ 0 w 1384382"/>
              <a:gd name="connsiteY1" fmla="*/ 0 h 1236133"/>
              <a:gd name="connsiteX2" fmla="*/ 216000 w 1384382"/>
              <a:gd name="connsiteY2" fmla="*/ 0 h 1236133"/>
              <a:gd name="connsiteX3" fmla="*/ 216000 w 1384382"/>
              <a:gd name="connsiteY3" fmla="*/ 546067 h 1236133"/>
              <a:gd name="connsiteX4" fmla="*/ 1204382 w 1384382"/>
              <a:gd name="connsiteY4" fmla="*/ 546067 h 1236133"/>
              <a:gd name="connsiteX5" fmla="*/ 1204382 w 1384382"/>
              <a:gd name="connsiteY5" fmla="*/ 150067 h 1236133"/>
              <a:gd name="connsiteX6" fmla="*/ 1384382 w 1384382"/>
              <a:gd name="connsiteY6" fmla="*/ 150067 h 1236133"/>
              <a:gd name="connsiteX7" fmla="*/ 1384382 w 1384382"/>
              <a:gd name="connsiteY7" fmla="*/ 1086067 h 1236133"/>
              <a:gd name="connsiteX8" fmla="*/ 1204382 w 1384382"/>
              <a:gd name="connsiteY8" fmla="*/ 1086067 h 1236133"/>
              <a:gd name="connsiteX9" fmla="*/ 1204382 w 1384382"/>
              <a:gd name="connsiteY9" fmla="*/ 690067 h 1236133"/>
              <a:gd name="connsiteX10" fmla="*/ 216000 w 1384382"/>
              <a:gd name="connsiteY10" fmla="*/ 690067 h 1236133"/>
              <a:gd name="connsiteX11" fmla="*/ 216000 w 1384382"/>
              <a:gd name="connsiteY11" fmla="*/ 1236133 h 123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382" h="1236133">
                <a:moveTo>
                  <a:pt x="0" y="1236133"/>
                </a:moveTo>
                <a:lnTo>
                  <a:pt x="0" y="0"/>
                </a:lnTo>
                <a:lnTo>
                  <a:pt x="216000" y="0"/>
                </a:lnTo>
                <a:lnTo>
                  <a:pt x="216000" y="546067"/>
                </a:lnTo>
                <a:lnTo>
                  <a:pt x="1204382" y="546067"/>
                </a:lnTo>
                <a:lnTo>
                  <a:pt x="1204382" y="150067"/>
                </a:lnTo>
                <a:lnTo>
                  <a:pt x="1384382" y="150067"/>
                </a:lnTo>
                <a:lnTo>
                  <a:pt x="1384382" y="1086067"/>
                </a:lnTo>
                <a:lnTo>
                  <a:pt x="1204382" y="1086067"/>
                </a:lnTo>
                <a:lnTo>
                  <a:pt x="1204382" y="690067"/>
                </a:lnTo>
                <a:lnTo>
                  <a:pt x="216000" y="690067"/>
                </a:lnTo>
                <a:lnTo>
                  <a:pt x="216000" y="1236133"/>
                </a:lnTo>
                <a:close/>
              </a:path>
            </a:pathLst>
          </a:custGeom>
          <a:solidFill>
            <a:srgbClr val="B6DCFE"/>
          </a:soli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D06B5-BCA4-789F-D256-A193552FF70E}"/>
              </a:ext>
            </a:extLst>
          </p:cNvPr>
          <p:cNvSpPr/>
          <p:nvPr/>
        </p:nvSpPr>
        <p:spPr>
          <a:xfrm>
            <a:off x="5096933" y="664719"/>
            <a:ext cx="1236133" cy="216000"/>
          </a:xfrm>
          <a:prstGeom prst="rect">
            <a:avLst/>
          </a:prstGeom>
          <a:solidFill>
            <a:srgbClr val="B6DCFE"/>
          </a:soli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14021-3AED-C5EC-E270-B28791FE0342}"/>
              </a:ext>
            </a:extLst>
          </p:cNvPr>
          <p:cNvSpPr/>
          <p:nvPr/>
        </p:nvSpPr>
        <p:spPr>
          <a:xfrm>
            <a:off x="5246999" y="1869101"/>
            <a:ext cx="936000" cy="180000"/>
          </a:xfrm>
          <a:prstGeom prst="rect">
            <a:avLst/>
          </a:prstGeom>
          <a:solidFill>
            <a:srgbClr val="B6DCFE"/>
          </a:soli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4B9E1-7C95-B76C-E256-C873B0C7D963}"/>
              </a:ext>
            </a:extLst>
          </p:cNvPr>
          <p:cNvSpPr/>
          <p:nvPr/>
        </p:nvSpPr>
        <p:spPr>
          <a:xfrm rot="5400000">
            <a:off x="5120999" y="1277471"/>
            <a:ext cx="1188000" cy="144000"/>
          </a:xfrm>
          <a:prstGeom prst="rect">
            <a:avLst/>
          </a:prstGeom>
          <a:solidFill>
            <a:srgbClr val="B6DCFE"/>
          </a:soli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17F4FF-0E6E-8B22-2182-ECA8B5F65D3E}"/>
              </a:ext>
            </a:extLst>
          </p:cNvPr>
          <p:cNvGrpSpPr/>
          <p:nvPr/>
        </p:nvGrpSpPr>
        <p:grpSpPr>
          <a:xfrm>
            <a:off x="2239580" y="2942751"/>
            <a:ext cx="3062408" cy="2771322"/>
            <a:chOff x="2239580" y="2942751"/>
            <a:chExt cx="3062408" cy="2771322"/>
          </a:xfrm>
        </p:grpSpPr>
        <p:pic>
          <p:nvPicPr>
            <p:cNvPr id="30" name="图片 15">
              <a:extLst>
                <a:ext uri="{FF2B5EF4-FFF2-40B4-BE49-F238E27FC236}">
                  <a16:creationId xmlns:a16="http://schemas.microsoft.com/office/drawing/2014/main" id="{533A6CE2-5AC4-0D21-752F-A567A2664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49737" y="3230073"/>
              <a:ext cx="2383546" cy="2484000"/>
            </a:xfrm>
            <a:prstGeom prst="rect">
              <a:avLst/>
            </a:prstGeom>
            <a:noFill/>
          </p:spPr>
        </p:pic>
        <p:cxnSp>
          <p:nvCxnSpPr>
            <p:cNvPr id="33" name="AutoShape 248">
              <a:extLst>
                <a:ext uri="{FF2B5EF4-FFF2-40B4-BE49-F238E27FC236}">
                  <a16:creationId xmlns:a16="http://schemas.microsoft.com/office/drawing/2014/main" id="{FB65C913-0C60-4100-E91D-F09AEAA67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41408" y="2963206"/>
              <a:ext cx="0" cy="1457485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3">
              <a:extLst>
                <a:ext uri="{FF2B5EF4-FFF2-40B4-BE49-F238E27FC236}">
                  <a16:creationId xmlns:a16="http://schemas.microsoft.com/office/drawing/2014/main" id="{0070542E-6279-D809-8C9F-5AF0520EAE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1580" y="3165726"/>
              <a:ext cx="0" cy="2484000"/>
            </a:xfrm>
            <a:prstGeom prst="line">
              <a:avLst/>
            </a:prstGeom>
            <a:noFill/>
            <a:ln w="15875" cap="flat" cmpd="sng" algn="ctr">
              <a:solidFill>
                <a:srgbClr val="0070C0"/>
              </a:solidFill>
              <a:prstDash val="dash"/>
              <a:miter lim="800000"/>
            </a:ln>
            <a:effectLst/>
          </p:spPr>
        </p:cxnSp>
        <p:cxnSp>
          <p:nvCxnSpPr>
            <p:cNvPr id="31" name="直接连接符 23">
              <a:extLst>
                <a:ext uri="{FF2B5EF4-FFF2-40B4-BE49-F238E27FC236}">
                  <a16:creationId xmlns:a16="http://schemas.microsoft.com/office/drawing/2014/main" id="{89BE0F9C-99DB-7825-1534-FB62EBEBFD34}"/>
                </a:ext>
              </a:extLst>
            </p:cNvPr>
            <p:cNvCxnSpPr>
              <a:cxnSpLocks/>
              <a:stCxn id="30" idx="0"/>
              <a:endCxn id="30" idx="2"/>
            </p:cNvCxnSpPr>
            <p:nvPr/>
          </p:nvCxnSpPr>
          <p:spPr>
            <a:xfrm>
              <a:off x="3641510" y="3230073"/>
              <a:ext cx="0" cy="2484000"/>
            </a:xfrm>
            <a:prstGeom prst="line">
              <a:avLst/>
            </a:prstGeom>
            <a:noFill/>
            <a:ln w="15875" cap="flat" cmpd="sng" algn="ctr">
              <a:solidFill>
                <a:schemeClr val="accent5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32" name="AutoShape 248">
              <a:extLst>
                <a:ext uri="{FF2B5EF4-FFF2-40B4-BE49-F238E27FC236}">
                  <a16:creationId xmlns:a16="http://schemas.microsoft.com/office/drawing/2014/main" id="{0171ADAA-DC56-980B-FA52-8F34BDD8A2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37119" y="4405517"/>
              <a:ext cx="1440000" cy="0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248">
              <a:extLst>
                <a:ext uri="{FF2B5EF4-FFF2-40B4-BE49-F238E27FC236}">
                  <a16:creationId xmlns:a16="http://schemas.microsoft.com/office/drawing/2014/main" id="{A9053C4E-E037-EDE0-78E9-1186B3C7CEC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2597038" y="4405428"/>
              <a:ext cx="1044000" cy="1090654"/>
            </a:xfrm>
            <a:prstGeom prst="straightConnector1">
              <a:avLst/>
            </a:prstGeom>
            <a:noFill/>
            <a:ln w="12700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文本框 83">
              <a:extLst>
                <a:ext uri="{FF2B5EF4-FFF2-40B4-BE49-F238E27FC236}">
                  <a16:creationId xmlns:a16="http://schemas.microsoft.com/office/drawing/2014/main" id="{85613324-01BE-2C54-B54A-082059FBE4F4}"/>
                </a:ext>
              </a:extLst>
            </p:cNvPr>
            <p:cNvSpPr txBox="1"/>
            <p:nvPr/>
          </p:nvSpPr>
          <p:spPr>
            <a:xfrm>
              <a:off x="4839960" y="4400346"/>
              <a:ext cx="4620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Mz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84">
              <a:extLst>
                <a:ext uri="{FF2B5EF4-FFF2-40B4-BE49-F238E27FC236}">
                  <a16:creationId xmlns:a16="http://schemas.microsoft.com/office/drawing/2014/main" id="{14EDC6AC-EE05-9286-F1B7-3A208EAF74B1}"/>
                </a:ext>
              </a:extLst>
            </p:cNvPr>
            <p:cNvSpPr txBox="1"/>
            <p:nvPr/>
          </p:nvSpPr>
          <p:spPr>
            <a:xfrm>
              <a:off x="2619850" y="5372370"/>
              <a:ext cx="4620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89">
              <a:extLst>
                <a:ext uri="{FF2B5EF4-FFF2-40B4-BE49-F238E27FC236}">
                  <a16:creationId xmlns:a16="http://schemas.microsoft.com/office/drawing/2014/main" id="{B73B97E5-3BFF-E2F7-0035-0782C797FFB2}"/>
                </a:ext>
              </a:extLst>
            </p:cNvPr>
            <p:cNvSpPr txBox="1"/>
            <p:nvPr/>
          </p:nvSpPr>
          <p:spPr>
            <a:xfrm>
              <a:off x="3363489" y="2942751"/>
              <a:ext cx="2736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91">
              <a:extLst>
                <a:ext uri="{FF2B5EF4-FFF2-40B4-BE49-F238E27FC236}">
                  <a16:creationId xmlns:a16="http://schemas.microsoft.com/office/drawing/2014/main" id="{8806A9FD-5B55-8B88-CDDC-3284F3A7A169}"/>
                </a:ext>
              </a:extLst>
            </p:cNvPr>
            <p:cNvSpPr txBox="1"/>
            <p:nvPr/>
          </p:nvSpPr>
          <p:spPr>
            <a:xfrm>
              <a:off x="3576495" y="4356045"/>
              <a:ext cx="4620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zh-CN" alt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92">
              <a:extLst>
                <a:ext uri="{FF2B5EF4-FFF2-40B4-BE49-F238E27FC236}">
                  <a16:creationId xmlns:a16="http://schemas.microsoft.com/office/drawing/2014/main" id="{41DD238D-A047-EB43-8BAA-876880B0D596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V="1">
              <a:off x="3654279" y="3524559"/>
              <a:ext cx="730801" cy="87578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w="med" len="lg"/>
              <a:tailEnd type="none" w="med" len="lg"/>
            </a:ln>
            <a:effectLst/>
          </p:spPr>
        </p:cxnSp>
        <p:sp>
          <p:nvSpPr>
            <p:cNvPr id="41" name="椭圆 30">
              <a:extLst>
                <a:ext uri="{FF2B5EF4-FFF2-40B4-BE49-F238E27FC236}">
                  <a16:creationId xmlns:a16="http://schemas.microsoft.com/office/drawing/2014/main" id="{9294F66B-962F-8469-3E8D-40172B8937A1}"/>
                </a:ext>
              </a:extLst>
            </p:cNvPr>
            <p:cNvSpPr/>
            <p:nvPr/>
          </p:nvSpPr>
          <p:spPr>
            <a:xfrm>
              <a:off x="4374536" y="3463103"/>
              <a:ext cx="72000" cy="72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椭圆 30">
              <a:extLst>
                <a:ext uri="{FF2B5EF4-FFF2-40B4-BE49-F238E27FC236}">
                  <a16:creationId xmlns:a16="http://schemas.microsoft.com/office/drawing/2014/main" id="{C35D897D-8DE8-2F60-952B-D68EC45647DF}"/>
                </a:ext>
              </a:extLst>
            </p:cNvPr>
            <p:cNvSpPr/>
            <p:nvPr/>
          </p:nvSpPr>
          <p:spPr>
            <a:xfrm>
              <a:off x="4099370" y="3787953"/>
              <a:ext cx="72000" cy="72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AutoShape 248">
              <a:extLst>
                <a:ext uri="{FF2B5EF4-FFF2-40B4-BE49-F238E27FC236}">
                  <a16:creationId xmlns:a16="http://schemas.microsoft.com/office/drawing/2014/main" id="{824DFFDA-D239-5A71-B30A-F2C7276215A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3648260" y="3721048"/>
              <a:ext cx="654744" cy="684000"/>
            </a:xfrm>
            <a:prstGeom prst="straightConnector1">
              <a:avLst/>
            </a:prstGeom>
            <a:noFill/>
            <a:ln w="15875">
              <a:solidFill>
                <a:sysClr val="window" lastClr="FFFFFF">
                  <a:lumMod val="65000"/>
                </a:sysClr>
              </a:solidFill>
              <a:prstDash val="dash"/>
              <a:round/>
              <a:headEnd type="non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AB4A8F-1A6C-78E0-2650-C9F7F10477AC}"/>
                </a:ext>
              </a:extLst>
            </p:cNvPr>
            <p:cNvGrpSpPr/>
            <p:nvPr/>
          </p:nvGrpSpPr>
          <p:grpSpPr>
            <a:xfrm rot="13245571">
              <a:off x="3553840" y="3593668"/>
              <a:ext cx="366999" cy="753109"/>
              <a:chOff x="11456453" y="1569743"/>
              <a:chExt cx="366999" cy="87199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99607A3-49A8-F2A3-39F5-3E0ABC9F4011}"/>
                  </a:ext>
                </a:extLst>
              </p:cNvPr>
              <p:cNvGrpSpPr/>
              <p:nvPr/>
            </p:nvGrpSpPr>
            <p:grpSpPr>
              <a:xfrm rot="16200000">
                <a:off x="11110456" y="1915740"/>
                <a:ext cx="871993" cy="180000"/>
                <a:chOff x="10263353" y="1680076"/>
                <a:chExt cx="871993" cy="18000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8CCB7C3-69C1-8299-3E59-9B2C40D3F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63353" y="1680076"/>
                  <a:ext cx="0" cy="18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5CC4D2E-E8FB-5B8E-F139-FED515689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35346" y="1680076"/>
                  <a:ext cx="0" cy="18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B08F476-3848-D3E3-E318-492B2A09B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9280" y="1801382"/>
                  <a:ext cx="864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 w="sm" len="lg"/>
                  <a:tailEnd type="triangle" w="sm" len="lg"/>
                </a:ln>
                <a:effectLst/>
              </p:spPr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4BF8D9-90F6-6710-79BB-A08E8F952DE8}"/>
                  </a:ext>
                </a:extLst>
              </p:cNvPr>
              <p:cNvSpPr txBox="1"/>
              <p:nvPr/>
            </p:nvSpPr>
            <p:spPr>
              <a:xfrm rot="5391624">
                <a:off x="11533499" y="1865310"/>
                <a:ext cx="3029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</a:t>
                </a:r>
                <a:endPara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16D0D3-5CEC-2FDD-E5A0-F9695D28BE94}"/>
                </a:ext>
              </a:extLst>
            </p:cNvPr>
            <p:cNvGrpSpPr/>
            <p:nvPr/>
          </p:nvGrpSpPr>
          <p:grpSpPr>
            <a:xfrm rot="2461180">
              <a:off x="4019108" y="3506205"/>
              <a:ext cx="366998" cy="1170979"/>
              <a:chOff x="11456453" y="1569743"/>
              <a:chExt cx="366998" cy="87199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27F49F5-494E-BDFC-9071-E0883286DE72}"/>
                  </a:ext>
                </a:extLst>
              </p:cNvPr>
              <p:cNvGrpSpPr/>
              <p:nvPr/>
            </p:nvGrpSpPr>
            <p:grpSpPr>
              <a:xfrm rot="16200000">
                <a:off x="11110456" y="1915740"/>
                <a:ext cx="871993" cy="180000"/>
                <a:chOff x="10263353" y="1680076"/>
                <a:chExt cx="871993" cy="18000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D01448B-8271-B080-9D22-CA430B5C5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63353" y="1680076"/>
                  <a:ext cx="0" cy="18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779E673-8083-BD80-AC45-9C44B1D20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35346" y="1680076"/>
                  <a:ext cx="0" cy="18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5F2209E-E141-750F-303F-C17DC6520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9280" y="1801382"/>
                  <a:ext cx="864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 w="sm" len="lg"/>
                  <a:tailEnd type="triangle" w="sm" len="lg"/>
                </a:ln>
                <a:effectLst/>
              </p:spPr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A88B47-31D1-C816-D7EB-AC4DE06A837F}"/>
                  </a:ext>
                </a:extLst>
              </p:cNvPr>
              <p:cNvSpPr txBox="1"/>
              <p:nvPr/>
            </p:nvSpPr>
            <p:spPr>
              <a:xfrm rot="16129690">
                <a:off x="11568446" y="1865310"/>
                <a:ext cx="2330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1200" b="1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</a:t>
                </a:r>
                <a:endParaRPr kumimoji="0" lang="en-US" sz="1800" b="1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F520F0-63B5-3CF1-E82E-C3EFBFBA1D24}"/>
              </a:ext>
            </a:extLst>
          </p:cNvPr>
          <p:cNvGrpSpPr/>
          <p:nvPr/>
        </p:nvGrpSpPr>
        <p:grpSpPr>
          <a:xfrm>
            <a:off x="5524585" y="3174308"/>
            <a:ext cx="2934322" cy="2956851"/>
            <a:chOff x="6169055" y="3271978"/>
            <a:chExt cx="2124108" cy="1224552"/>
          </a:xfrm>
        </p:grpSpPr>
        <p:cxnSp>
          <p:nvCxnSpPr>
            <p:cNvPr id="62" name="AutoShape 248">
              <a:extLst>
                <a:ext uri="{FF2B5EF4-FFF2-40B4-BE49-F238E27FC236}">
                  <a16:creationId xmlns:a16="http://schemas.microsoft.com/office/drawing/2014/main" id="{39322578-5A06-E3F9-F04A-43DA5F0EFC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9055" y="3287176"/>
              <a:ext cx="4289" cy="1161284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248">
              <a:extLst>
                <a:ext uri="{FF2B5EF4-FFF2-40B4-BE49-F238E27FC236}">
                  <a16:creationId xmlns:a16="http://schemas.microsoft.com/office/drawing/2014/main" id="{96924991-2EA4-0A9F-3BC8-B61BFE40B7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69055" y="4440559"/>
              <a:ext cx="2052000" cy="0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文本框 83">
              <a:extLst>
                <a:ext uri="{FF2B5EF4-FFF2-40B4-BE49-F238E27FC236}">
                  <a16:creationId xmlns:a16="http://schemas.microsoft.com/office/drawing/2014/main" id="{1BD21DCC-9E44-607B-3ABE-D988B105944B}"/>
                </a:ext>
              </a:extLst>
            </p:cNvPr>
            <p:cNvSpPr txBox="1"/>
            <p:nvPr/>
          </p:nvSpPr>
          <p:spPr>
            <a:xfrm>
              <a:off x="8028204" y="4277037"/>
              <a:ext cx="264959" cy="21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λ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89">
              <a:extLst>
                <a:ext uri="{FF2B5EF4-FFF2-40B4-BE49-F238E27FC236}">
                  <a16:creationId xmlns:a16="http://schemas.microsoft.com/office/drawing/2014/main" id="{34F367BB-5D29-7B7D-27D2-750FF88B934B}"/>
                </a:ext>
              </a:extLst>
            </p:cNvPr>
            <p:cNvSpPr txBox="1"/>
            <p:nvPr/>
          </p:nvSpPr>
          <p:spPr>
            <a:xfrm>
              <a:off x="6177614" y="3271978"/>
              <a:ext cx="273630" cy="21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AutoShape 248">
              <a:extLst>
                <a:ext uri="{FF2B5EF4-FFF2-40B4-BE49-F238E27FC236}">
                  <a16:creationId xmlns:a16="http://schemas.microsoft.com/office/drawing/2014/main" id="{BC349616-E3A8-767D-92AA-BACDB8E6FB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69055" y="3698596"/>
              <a:ext cx="795510" cy="0"/>
            </a:xfrm>
            <a:prstGeom prst="straightConnector1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A05A6A-0D19-6879-4A73-F93C9E79A88A}"/>
                </a:ext>
              </a:extLst>
            </p:cNvPr>
            <p:cNvSpPr/>
            <p:nvPr/>
          </p:nvSpPr>
          <p:spPr>
            <a:xfrm>
              <a:off x="6950815" y="3697331"/>
              <a:ext cx="1079972" cy="634499"/>
            </a:xfrm>
            <a:custGeom>
              <a:avLst/>
              <a:gdLst>
                <a:gd name="connsiteX0" fmla="*/ 0 w 1127531"/>
                <a:gd name="connsiteY0" fmla="*/ 0 h 611892"/>
                <a:gd name="connsiteX1" fmla="*/ 488139 w 1127531"/>
                <a:gd name="connsiteY1" fmla="*/ 440012 h 611892"/>
                <a:gd name="connsiteX2" fmla="*/ 1127531 w 1127531"/>
                <a:gd name="connsiteY2" fmla="*/ 611892 h 6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531" h="611892">
                  <a:moveTo>
                    <a:pt x="0" y="0"/>
                  </a:moveTo>
                  <a:cubicBezTo>
                    <a:pt x="150108" y="169015"/>
                    <a:pt x="300217" y="338030"/>
                    <a:pt x="488139" y="440012"/>
                  </a:cubicBezTo>
                  <a:cubicBezTo>
                    <a:pt x="676061" y="541994"/>
                    <a:pt x="901796" y="576943"/>
                    <a:pt x="1127531" y="611892"/>
                  </a:cubicBezTo>
                </a:path>
              </a:pathLst>
            </a:cu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308777-C76D-E36C-651F-26EFF132B40E}"/>
                </a:ext>
              </a:extLst>
            </p:cNvPr>
            <p:cNvSpPr/>
            <p:nvPr/>
          </p:nvSpPr>
          <p:spPr>
            <a:xfrm>
              <a:off x="6369861" y="3697602"/>
              <a:ext cx="1189408" cy="646267"/>
            </a:xfrm>
            <a:custGeom>
              <a:avLst/>
              <a:gdLst>
                <a:gd name="connsiteX0" fmla="*/ 0 w 1189408"/>
                <a:gd name="connsiteY0" fmla="*/ 0 h 646267"/>
                <a:gd name="connsiteX1" fmla="*/ 385011 w 1189408"/>
                <a:gd name="connsiteY1" fmla="*/ 515639 h 646267"/>
                <a:gd name="connsiteX2" fmla="*/ 1189408 w 1189408"/>
                <a:gd name="connsiteY2" fmla="*/ 646267 h 646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408" h="646267">
                  <a:moveTo>
                    <a:pt x="0" y="0"/>
                  </a:moveTo>
                  <a:cubicBezTo>
                    <a:pt x="93388" y="203964"/>
                    <a:pt x="186776" y="407928"/>
                    <a:pt x="385011" y="515639"/>
                  </a:cubicBezTo>
                  <a:cubicBezTo>
                    <a:pt x="583246" y="623350"/>
                    <a:pt x="886327" y="634808"/>
                    <a:pt x="1189408" y="646267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7E7C94-03A5-5E03-F6A8-945DCCFA27F0}"/>
                </a:ext>
              </a:extLst>
            </p:cNvPr>
            <p:cNvSpPr/>
            <p:nvPr/>
          </p:nvSpPr>
          <p:spPr>
            <a:xfrm>
              <a:off x="6369861" y="3697999"/>
              <a:ext cx="1464415" cy="660018"/>
            </a:xfrm>
            <a:custGeom>
              <a:avLst/>
              <a:gdLst>
                <a:gd name="connsiteX0" fmla="*/ 0 w 1464415"/>
                <a:gd name="connsiteY0" fmla="*/ 0 h 660018"/>
                <a:gd name="connsiteX1" fmla="*/ 391885 w 1464415"/>
                <a:gd name="connsiteY1" fmla="*/ 123754 h 660018"/>
                <a:gd name="connsiteX2" fmla="*/ 969401 w 1464415"/>
                <a:gd name="connsiteY2" fmla="*/ 550015 h 660018"/>
                <a:gd name="connsiteX3" fmla="*/ 1464415 w 1464415"/>
                <a:gd name="connsiteY3" fmla="*/ 660018 h 66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415" h="660018">
                  <a:moveTo>
                    <a:pt x="0" y="0"/>
                  </a:moveTo>
                  <a:cubicBezTo>
                    <a:pt x="115159" y="16042"/>
                    <a:pt x="230318" y="32085"/>
                    <a:pt x="391885" y="123754"/>
                  </a:cubicBezTo>
                  <a:cubicBezTo>
                    <a:pt x="553452" y="215423"/>
                    <a:pt x="790646" y="460638"/>
                    <a:pt x="969401" y="550015"/>
                  </a:cubicBezTo>
                  <a:cubicBezTo>
                    <a:pt x="1148156" y="639392"/>
                    <a:pt x="1306285" y="649705"/>
                    <a:pt x="1464415" y="660018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52A9493-02E5-DDDA-ABF6-747A23537FB2}"/>
                </a:ext>
              </a:extLst>
            </p:cNvPr>
            <p:cNvSpPr/>
            <p:nvPr/>
          </p:nvSpPr>
          <p:spPr>
            <a:xfrm>
              <a:off x="6369860" y="3709367"/>
              <a:ext cx="1218389" cy="634501"/>
            </a:xfrm>
            <a:custGeom>
              <a:avLst/>
              <a:gdLst>
                <a:gd name="connsiteX0" fmla="*/ 0 w 1216908"/>
                <a:gd name="connsiteY0" fmla="*/ 0 h 618767"/>
                <a:gd name="connsiteX1" fmla="*/ 343759 w 1216908"/>
                <a:gd name="connsiteY1" fmla="*/ 158129 h 618767"/>
                <a:gd name="connsiteX2" fmla="*/ 770021 w 1216908"/>
                <a:gd name="connsiteY2" fmla="*/ 522514 h 618767"/>
                <a:gd name="connsiteX3" fmla="*/ 1216908 w 1216908"/>
                <a:gd name="connsiteY3" fmla="*/ 618767 h 6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908" h="618767">
                  <a:moveTo>
                    <a:pt x="0" y="0"/>
                  </a:moveTo>
                  <a:cubicBezTo>
                    <a:pt x="107711" y="35521"/>
                    <a:pt x="215422" y="71043"/>
                    <a:pt x="343759" y="158129"/>
                  </a:cubicBezTo>
                  <a:cubicBezTo>
                    <a:pt x="472096" y="245215"/>
                    <a:pt x="624496" y="445741"/>
                    <a:pt x="770021" y="522514"/>
                  </a:cubicBezTo>
                  <a:cubicBezTo>
                    <a:pt x="915546" y="599287"/>
                    <a:pt x="1066227" y="609027"/>
                    <a:pt x="1216908" y="618767"/>
                  </a:cubicBezTo>
                </a:path>
              </a:pathLst>
            </a:custGeom>
            <a:noFill/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7E64446-E278-09B4-775D-E230F115ECD6}"/>
                </a:ext>
              </a:extLst>
            </p:cNvPr>
            <p:cNvSpPr/>
            <p:nvPr/>
          </p:nvSpPr>
          <p:spPr>
            <a:xfrm>
              <a:off x="6369861" y="3702641"/>
              <a:ext cx="1406525" cy="643849"/>
            </a:xfrm>
            <a:custGeom>
              <a:avLst/>
              <a:gdLst>
                <a:gd name="connsiteX0" fmla="*/ 0 w 1406525"/>
                <a:gd name="connsiteY0" fmla="*/ 9577 h 647804"/>
                <a:gd name="connsiteX1" fmla="*/ 473075 w 1406525"/>
                <a:gd name="connsiteY1" fmla="*/ 76252 h 647804"/>
                <a:gd name="connsiteX2" fmla="*/ 1108075 w 1406525"/>
                <a:gd name="connsiteY2" fmla="*/ 571552 h 647804"/>
                <a:gd name="connsiteX3" fmla="*/ 1406525 w 1406525"/>
                <a:gd name="connsiteY3" fmla="*/ 638227 h 647804"/>
                <a:gd name="connsiteX0" fmla="*/ 0 w 1406525"/>
                <a:gd name="connsiteY0" fmla="*/ 9577 h 642233"/>
                <a:gd name="connsiteX1" fmla="*/ 473075 w 1406525"/>
                <a:gd name="connsiteY1" fmla="*/ 76252 h 642233"/>
                <a:gd name="connsiteX2" fmla="*/ 1108075 w 1406525"/>
                <a:gd name="connsiteY2" fmla="*/ 571552 h 642233"/>
                <a:gd name="connsiteX3" fmla="*/ 1406525 w 1406525"/>
                <a:gd name="connsiteY3" fmla="*/ 638227 h 642233"/>
                <a:gd name="connsiteX0" fmla="*/ 0 w 1406525"/>
                <a:gd name="connsiteY0" fmla="*/ 9577 h 639604"/>
                <a:gd name="connsiteX1" fmla="*/ 473075 w 1406525"/>
                <a:gd name="connsiteY1" fmla="*/ 76252 h 639604"/>
                <a:gd name="connsiteX2" fmla="*/ 1108075 w 1406525"/>
                <a:gd name="connsiteY2" fmla="*/ 571552 h 639604"/>
                <a:gd name="connsiteX3" fmla="*/ 1406525 w 1406525"/>
                <a:gd name="connsiteY3" fmla="*/ 638227 h 639604"/>
                <a:gd name="connsiteX0" fmla="*/ 0 w 1406525"/>
                <a:gd name="connsiteY0" fmla="*/ 9577 h 639604"/>
                <a:gd name="connsiteX1" fmla="*/ 473075 w 1406525"/>
                <a:gd name="connsiteY1" fmla="*/ 76252 h 639604"/>
                <a:gd name="connsiteX2" fmla="*/ 1108075 w 1406525"/>
                <a:gd name="connsiteY2" fmla="*/ 571552 h 639604"/>
                <a:gd name="connsiteX3" fmla="*/ 1406525 w 1406525"/>
                <a:gd name="connsiteY3" fmla="*/ 638227 h 639604"/>
                <a:gd name="connsiteX0" fmla="*/ 0 w 1406525"/>
                <a:gd name="connsiteY0" fmla="*/ 9577 h 638264"/>
                <a:gd name="connsiteX1" fmla="*/ 473075 w 1406525"/>
                <a:gd name="connsiteY1" fmla="*/ 76252 h 638264"/>
                <a:gd name="connsiteX2" fmla="*/ 1108075 w 1406525"/>
                <a:gd name="connsiteY2" fmla="*/ 571552 h 638264"/>
                <a:gd name="connsiteX3" fmla="*/ 1406525 w 1406525"/>
                <a:gd name="connsiteY3" fmla="*/ 638227 h 638264"/>
                <a:gd name="connsiteX0" fmla="*/ 0 w 1406525"/>
                <a:gd name="connsiteY0" fmla="*/ 9577 h 638227"/>
                <a:gd name="connsiteX1" fmla="*/ 473075 w 1406525"/>
                <a:gd name="connsiteY1" fmla="*/ 76252 h 638227"/>
                <a:gd name="connsiteX2" fmla="*/ 1108075 w 1406525"/>
                <a:gd name="connsiteY2" fmla="*/ 571552 h 638227"/>
                <a:gd name="connsiteX3" fmla="*/ 1406525 w 1406525"/>
                <a:gd name="connsiteY3" fmla="*/ 638227 h 638227"/>
                <a:gd name="connsiteX0" fmla="*/ 0 w 1406525"/>
                <a:gd name="connsiteY0" fmla="*/ 9577 h 638227"/>
                <a:gd name="connsiteX1" fmla="*/ 473075 w 1406525"/>
                <a:gd name="connsiteY1" fmla="*/ 76252 h 638227"/>
                <a:gd name="connsiteX2" fmla="*/ 1108075 w 1406525"/>
                <a:gd name="connsiteY2" fmla="*/ 571552 h 638227"/>
                <a:gd name="connsiteX3" fmla="*/ 1406525 w 1406525"/>
                <a:gd name="connsiteY3" fmla="*/ 638227 h 63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6525" h="638227">
                  <a:moveTo>
                    <a:pt x="0" y="9577"/>
                  </a:moveTo>
                  <a:cubicBezTo>
                    <a:pt x="144198" y="-3917"/>
                    <a:pt x="288396" y="-17411"/>
                    <a:pt x="473075" y="76252"/>
                  </a:cubicBezTo>
                  <a:cubicBezTo>
                    <a:pt x="657754" y="169915"/>
                    <a:pt x="952500" y="477890"/>
                    <a:pt x="1108075" y="571552"/>
                  </a:cubicBezTo>
                  <a:cubicBezTo>
                    <a:pt x="1314450" y="640036"/>
                    <a:pt x="1277937" y="635985"/>
                    <a:pt x="1406525" y="638227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1E62AB8-22D5-FB63-764C-987F705E5B24}"/>
              </a:ext>
            </a:extLst>
          </p:cNvPr>
          <p:cNvSpPr txBox="1"/>
          <p:nvPr/>
        </p:nvSpPr>
        <p:spPr>
          <a:xfrm>
            <a:off x="316062" y="6253885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223, 240, 254</a:t>
            </a:r>
            <a:endParaRPr lang="zh-CN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989C3B-64F5-CFE4-4D05-9B4876342059}"/>
              </a:ext>
            </a:extLst>
          </p:cNvPr>
          <p:cNvSpPr txBox="1"/>
          <p:nvPr/>
        </p:nvSpPr>
        <p:spPr>
          <a:xfrm>
            <a:off x="471720" y="546127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182, 220, 254</a:t>
            </a:r>
            <a:endParaRPr lang="zh-CN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E19A6CE-F208-96FE-E042-1685F9998B83}"/>
              </a:ext>
            </a:extLst>
          </p:cNvPr>
          <p:cNvSpPr/>
          <p:nvPr/>
        </p:nvSpPr>
        <p:spPr>
          <a:xfrm rot="4320000" flipV="1">
            <a:off x="8050605" y="1182353"/>
            <a:ext cx="295446" cy="1373498"/>
          </a:xfrm>
          <a:custGeom>
            <a:avLst/>
            <a:gdLst>
              <a:gd name="connsiteX0" fmla="*/ 44056 w 260056"/>
              <a:gd name="connsiteY0" fmla="*/ 944899 h 980899"/>
              <a:gd name="connsiteX1" fmla="*/ 44056 w 260056"/>
              <a:gd name="connsiteY1" fmla="*/ 980899 h 980899"/>
              <a:gd name="connsiteX2" fmla="*/ 260056 w 260056"/>
              <a:gd name="connsiteY2" fmla="*/ 980899 h 980899"/>
              <a:gd name="connsiteX3" fmla="*/ 260056 w 260056"/>
              <a:gd name="connsiteY3" fmla="*/ 944899 h 980899"/>
              <a:gd name="connsiteX4" fmla="*/ 0 w 260056"/>
              <a:gd name="connsiteY4" fmla="*/ 0 h 980899"/>
              <a:gd name="connsiteX5" fmla="*/ 0 w 260056"/>
              <a:gd name="connsiteY5" fmla="*/ 980899 h 980899"/>
              <a:gd name="connsiteX6" fmla="*/ 36000 w 260056"/>
              <a:gd name="connsiteY6" fmla="*/ 980899 h 980899"/>
              <a:gd name="connsiteX7" fmla="*/ 36000 w 260056"/>
              <a:gd name="connsiteY7" fmla="*/ 0 h 9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056" h="980899">
                <a:moveTo>
                  <a:pt x="44056" y="944899"/>
                </a:moveTo>
                <a:lnTo>
                  <a:pt x="44056" y="980899"/>
                </a:lnTo>
                <a:lnTo>
                  <a:pt x="260056" y="980899"/>
                </a:lnTo>
                <a:lnTo>
                  <a:pt x="260056" y="944899"/>
                </a:lnTo>
                <a:close/>
                <a:moveTo>
                  <a:pt x="0" y="0"/>
                </a:moveTo>
                <a:lnTo>
                  <a:pt x="0" y="980899"/>
                </a:lnTo>
                <a:lnTo>
                  <a:pt x="36000" y="980899"/>
                </a:lnTo>
                <a:lnTo>
                  <a:pt x="36000" y="0"/>
                </a:lnTo>
                <a:close/>
              </a:path>
            </a:pathLst>
          </a:custGeom>
          <a:solidFill>
            <a:srgbClr val="4788C7"/>
          </a:solidFill>
          <a:ln w="12700" cap="flat" cmpd="sng" algn="ctr">
            <a:solidFill>
              <a:srgbClr val="4788C7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84C75C8-D1DE-53DE-A4EE-B84DF85B3541}"/>
              </a:ext>
            </a:extLst>
          </p:cNvPr>
          <p:cNvSpPr/>
          <p:nvPr/>
        </p:nvSpPr>
        <p:spPr>
          <a:xfrm rot="1020000" flipV="1">
            <a:off x="9244940" y="5269784"/>
            <a:ext cx="1373498" cy="296869"/>
          </a:xfrm>
          <a:custGeom>
            <a:avLst/>
            <a:gdLst>
              <a:gd name="connsiteX0" fmla="*/ 0 w 980899"/>
              <a:gd name="connsiteY0" fmla="*/ 36000 h 261309"/>
              <a:gd name="connsiteX1" fmla="*/ 980899 w 980899"/>
              <a:gd name="connsiteY1" fmla="*/ 36000 h 261309"/>
              <a:gd name="connsiteX2" fmla="*/ 980899 w 980899"/>
              <a:gd name="connsiteY2" fmla="*/ 0 h 261309"/>
              <a:gd name="connsiteX3" fmla="*/ 0 w 980899"/>
              <a:gd name="connsiteY3" fmla="*/ 0 h 261309"/>
              <a:gd name="connsiteX4" fmla="*/ 944899 w 980899"/>
              <a:gd name="connsiteY4" fmla="*/ 261309 h 261309"/>
              <a:gd name="connsiteX5" fmla="*/ 980899 w 980899"/>
              <a:gd name="connsiteY5" fmla="*/ 261309 h 261309"/>
              <a:gd name="connsiteX6" fmla="*/ 980899 w 980899"/>
              <a:gd name="connsiteY6" fmla="*/ 45309 h 261309"/>
              <a:gd name="connsiteX7" fmla="*/ 944899 w 980899"/>
              <a:gd name="connsiteY7" fmla="*/ 45309 h 2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0899" h="261309">
                <a:moveTo>
                  <a:pt x="0" y="36000"/>
                </a:moveTo>
                <a:lnTo>
                  <a:pt x="980899" y="36000"/>
                </a:lnTo>
                <a:lnTo>
                  <a:pt x="980899" y="0"/>
                </a:lnTo>
                <a:lnTo>
                  <a:pt x="0" y="0"/>
                </a:lnTo>
                <a:close/>
                <a:moveTo>
                  <a:pt x="944899" y="261309"/>
                </a:moveTo>
                <a:lnTo>
                  <a:pt x="980899" y="261309"/>
                </a:lnTo>
                <a:lnTo>
                  <a:pt x="980899" y="45309"/>
                </a:lnTo>
                <a:lnTo>
                  <a:pt x="944899" y="45309"/>
                </a:lnTo>
                <a:close/>
              </a:path>
            </a:pathLst>
          </a:custGeom>
          <a:solidFill>
            <a:srgbClr val="4788C7"/>
          </a:solidFill>
          <a:ln w="12700" cap="flat" cmpd="sng" algn="ctr">
            <a:solidFill>
              <a:srgbClr val="4788C7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0863C6-F33B-F768-A537-CF6E75EED94A}"/>
              </a:ext>
            </a:extLst>
          </p:cNvPr>
          <p:cNvGrpSpPr/>
          <p:nvPr/>
        </p:nvGrpSpPr>
        <p:grpSpPr>
          <a:xfrm>
            <a:off x="8821364" y="2044784"/>
            <a:ext cx="1728072" cy="3030699"/>
            <a:chOff x="8640229" y="2430946"/>
            <a:chExt cx="1728072" cy="2199489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1D04090-B023-B587-502B-CE4785A81246}"/>
                </a:ext>
              </a:extLst>
            </p:cNvPr>
            <p:cNvGrpSpPr/>
            <p:nvPr/>
          </p:nvGrpSpPr>
          <p:grpSpPr>
            <a:xfrm>
              <a:off x="8640229" y="2430946"/>
              <a:ext cx="1728072" cy="1989745"/>
              <a:chOff x="8640229" y="2430946"/>
              <a:chExt cx="1728072" cy="1989745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68E54F3-7D96-BD72-6488-A3B25F985F4E}"/>
                  </a:ext>
                </a:extLst>
              </p:cNvPr>
              <p:cNvGrpSpPr/>
              <p:nvPr/>
            </p:nvGrpSpPr>
            <p:grpSpPr>
              <a:xfrm>
                <a:off x="8640229" y="2645971"/>
                <a:ext cx="1728072" cy="1774720"/>
                <a:chOff x="8690161" y="2811423"/>
                <a:chExt cx="1728072" cy="1616230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16544179-D7CB-39F9-D996-FE3146D11131}"/>
                    </a:ext>
                  </a:extLst>
                </p:cNvPr>
                <p:cNvSpPr/>
                <p:nvPr/>
              </p:nvSpPr>
              <p:spPr>
                <a:xfrm flipV="1">
                  <a:off x="8907229" y="2816893"/>
                  <a:ext cx="1373498" cy="1598900"/>
                </a:xfrm>
                <a:custGeom>
                  <a:avLst/>
                  <a:gdLst>
                    <a:gd name="connsiteX0" fmla="*/ 0 w 980899"/>
                    <a:gd name="connsiteY0" fmla="*/ 36000 h 1407376"/>
                    <a:gd name="connsiteX1" fmla="*/ 980899 w 980899"/>
                    <a:gd name="connsiteY1" fmla="*/ 36000 h 1407376"/>
                    <a:gd name="connsiteX2" fmla="*/ 980899 w 980899"/>
                    <a:gd name="connsiteY2" fmla="*/ 0 h 1407376"/>
                    <a:gd name="connsiteX3" fmla="*/ 0 w 980899"/>
                    <a:gd name="connsiteY3" fmla="*/ 0 h 1407376"/>
                    <a:gd name="connsiteX4" fmla="*/ 944899 w 980899"/>
                    <a:gd name="connsiteY4" fmla="*/ 261309 h 1407376"/>
                    <a:gd name="connsiteX5" fmla="*/ 980899 w 980899"/>
                    <a:gd name="connsiteY5" fmla="*/ 261309 h 1407376"/>
                    <a:gd name="connsiteX6" fmla="*/ 980899 w 980899"/>
                    <a:gd name="connsiteY6" fmla="*/ 45309 h 1407376"/>
                    <a:gd name="connsiteX7" fmla="*/ 944899 w 980899"/>
                    <a:gd name="connsiteY7" fmla="*/ 45309 h 1407376"/>
                    <a:gd name="connsiteX8" fmla="*/ 944899 w 980899"/>
                    <a:gd name="connsiteY8" fmla="*/ 1363320 h 1407376"/>
                    <a:gd name="connsiteX9" fmla="*/ 980899 w 980899"/>
                    <a:gd name="connsiteY9" fmla="*/ 1363320 h 1407376"/>
                    <a:gd name="connsiteX10" fmla="*/ 980899 w 980899"/>
                    <a:gd name="connsiteY10" fmla="*/ 1147320 h 1407376"/>
                    <a:gd name="connsiteX11" fmla="*/ 944899 w 980899"/>
                    <a:gd name="connsiteY11" fmla="*/ 1147320 h 1407376"/>
                    <a:gd name="connsiteX12" fmla="*/ 0 w 980899"/>
                    <a:gd name="connsiteY12" fmla="*/ 1407376 h 1407376"/>
                    <a:gd name="connsiteX13" fmla="*/ 980899 w 980899"/>
                    <a:gd name="connsiteY13" fmla="*/ 1407376 h 1407376"/>
                    <a:gd name="connsiteX14" fmla="*/ 980899 w 980899"/>
                    <a:gd name="connsiteY14" fmla="*/ 1371376 h 1407376"/>
                    <a:gd name="connsiteX15" fmla="*/ 36000 w 980899"/>
                    <a:gd name="connsiteY15" fmla="*/ 1371376 h 1407376"/>
                    <a:gd name="connsiteX16" fmla="*/ 36000 w 980899"/>
                    <a:gd name="connsiteY16" fmla="*/ 44056 h 1407376"/>
                    <a:gd name="connsiteX17" fmla="*/ 0 w 980899"/>
                    <a:gd name="connsiteY17" fmla="*/ 44056 h 1407376"/>
                    <a:gd name="connsiteX18" fmla="*/ 0 w 980899"/>
                    <a:gd name="connsiteY18" fmla="*/ 1371376 h 1407376"/>
                    <a:gd name="connsiteX19" fmla="*/ 0 w 980899"/>
                    <a:gd name="connsiteY19" fmla="*/ 1376056 h 140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80899" h="1407376">
                      <a:moveTo>
                        <a:pt x="0" y="36000"/>
                      </a:moveTo>
                      <a:lnTo>
                        <a:pt x="980899" y="36000"/>
                      </a:lnTo>
                      <a:lnTo>
                        <a:pt x="980899" y="0"/>
                      </a:lnTo>
                      <a:lnTo>
                        <a:pt x="0" y="0"/>
                      </a:lnTo>
                      <a:close/>
                      <a:moveTo>
                        <a:pt x="944899" y="261309"/>
                      </a:moveTo>
                      <a:lnTo>
                        <a:pt x="980899" y="261309"/>
                      </a:lnTo>
                      <a:lnTo>
                        <a:pt x="980899" y="45309"/>
                      </a:lnTo>
                      <a:lnTo>
                        <a:pt x="944899" y="45309"/>
                      </a:lnTo>
                      <a:close/>
                      <a:moveTo>
                        <a:pt x="944899" y="1363320"/>
                      </a:moveTo>
                      <a:lnTo>
                        <a:pt x="980899" y="1363320"/>
                      </a:lnTo>
                      <a:lnTo>
                        <a:pt x="980899" y="1147320"/>
                      </a:lnTo>
                      <a:lnTo>
                        <a:pt x="944899" y="1147320"/>
                      </a:lnTo>
                      <a:close/>
                      <a:moveTo>
                        <a:pt x="0" y="1407376"/>
                      </a:moveTo>
                      <a:lnTo>
                        <a:pt x="980899" y="1407376"/>
                      </a:lnTo>
                      <a:lnTo>
                        <a:pt x="980899" y="1371376"/>
                      </a:lnTo>
                      <a:lnTo>
                        <a:pt x="36000" y="1371376"/>
                      </a:lnTo>
                      <a:lnTo>
                        <a:pt x="36000" y="44056"/>
                      </a:lnTo>
                      <a:lnTo>
                        <a:pt x="0" y="44056"/>
                      </a:lnTo>
                      <a:lnTo>
                        <a:pt x="0" y="1371376"/>
                      </a:lnTo>
                      <a:lnTo>
                        <a:pt x="0" y="137605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50800" cap="flat" cmpd="sng" algn="ctr">
                  <a:solidFill>
                    <a:schemeClr val="tx2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E4BB4960-6085-D388-4883-86C918DC1C97}"/>
                    </a:ext>
                  </a:extLst>
                </p:cNvPr>
                <p:cNvSpPr/>
                <p:nvPr/>
              </p:nvSpPr>
              <p:spPr>
                <a:xfrm flipH="1">
                  <a:off x="8690161" y="2816893"/>
                  <a:ext cx="240075" cy="1610760"/>
                </a:xfrm>
                <a:custGeom>
                  <a:avLst/>
                  <a:gdLst>
                    <a:gd name="connsiteX0" fmla="*/ 3175 w 171452"/>
                    <a:gd name="connsiteY0" fmla="*/ 0 h 1352550"/>
                    <a:gd name="connsiteX1" fmla="*/ 171450 w 171452"/>
                    <a:gd name="connsiteY1" fmla="*/ 666750 h 1352550"/>
                    <a:gd name="connsiteX2" fmla="*/ 0 w 171452"/>
                    <a:gd name="connsiteY2" fmla="*/ 1352550 h 135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1452" h="1352550">
                      <a:moveTo>
                        <a:pt x="3175" y="0"/>
                      </a:moveTo>
                      <a:cubicBezTo>
                        <a:pt x="87577" y="220662"/>
                        <a:pt x="171979" y="441325"/>
                        <a:pt x="171450" y="666750"/>
                      </a:cubicBezTo>
                      <a:cubicBezTo>
                        <a:pt x="170921" y="892175"/>
                        <a:pt x="85460" y="1122362"/>
                        <a:pt x="0" y="1352550"/>
                      </a:cubicBezTo>
                    </a:path>
                  </a:pathLst>
                </a:custGeom>
                <a:noFill/>
                <a:ln w="111125" cap="flat" cmpd="sng" algn="ctr">
                  <a:solidFill>
                    <a:srgbClr val="4788C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EABC8FDA-875B-BFDA-CE18-AD682C4BEC71}"/>
                    </a:ext>
                  </a:extLst>
                </p:cNvPr>
                <p:cNvSpPr/>
                <p:nvPr/>
              </p:nvSpPr>
              <p:spPr>
                <a:xfrm>
                  <a:off x="8853855" y="2843898"/>
                  <a:ext cx="1446872" cy="216532"/>
                </a:xfrm>
                <a:custGeom>
                  <a:avLst/>
                  <a:gdLst>
                    <a:gd name="connsiteX0" fmla="*/ 0 w 1341967"/>
                    <a:gd name="connsiteY0" fmla="*/ 4233 h 173571"/>
                    <a:gd name="connsiteX1" fmla="*/ 673100 w 1341967"/>
                    <a:gd name="connsiteY1" fmla="*/ 173567 h 173571"/>
                    <a:gd name="connsiteX2" fmla="*/ 1341967 w 1341967"/>
                    <a:gd name="connsiteY2" fmla="*/ 0 h 17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1967" h="173571">
                      <a:moveTo>
                        <a:pt x="0" y="4233"/>
                      </a:moveTo>
                      <a:cubicBezTo>
                        <a:pt x="224719" y="89252"/>
                        <a:pt x="449439" y="174272"/>
                        <a:pt x="673100" y="173567"/>
                      </a:cubicBezTo>
                      <a:cubicBezTo>
                        <a:pt x="896761" y="172862"/>
                        <a:pt x="1119364" y="86431"/>
                        <a:pt x="1341967" y="0"/>
                      </a:cubicBezTo>
                    </a:path>
                  </a:pathLst>
                </a:custGeom>
                <a:noFill/>
                <a:ln w="111125">
                  <a:solidFill>
                    <a:srgbClr val="4788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E6DC8FB-B7F9-E95B-49A3-6B35569E468D}"/>
                    </a:ext>
                  </a:extLst>
                </p:cNvPr>
                <p:cNvSpPr/>
                <p:nvPr/>
              </p:nvSpPr>
              <p:spPr>
                <a:xfrm flipV="1">
                  <a:off x="8927229" y="4207609"/>
                  <a:ext cx="1373498" cy="167642"/>
                </a:xfrm>
                <a:custGeom>
                  <a:avLst/>
                  <a:gdLst>
                    <a:gd name="connsiteX0" fmla="*/ 0 w 1341967"/>
                    <a:gd name="connsiteY0" fmla="*/ 4233 h 173571"/>
                    <a:gd name="connsiteX1" fmla="*/ 673100 w 1341967"/>
                    <a:gd name="connsiteY1" fmla="*/ 173567 h 173571"/>
                    <a:gd name="connsiteX2" fmla="*/ 1341967 w 1341967"/>
                    <a:gd name="connsiteY2" fmla="*/ 0 h 17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1967" h="173571">
                      <a:moveTo>
                        <a:pt x="0" y="4233"/>
                      </a:moveTo>
                      <a:cubicBezTo>
                        <a:pt x="224719" y="89252"/>
                        <a:pt x="449439" y="174272"/>
                        <a:pt x="673100" y="173567"/>
                      </a:cubicBezTo>
                      <a:cubicBezTo>
                        <a:pt x="896761" y="172862"/>
                        <a:pt x="1119364" y="86431"/>
                        <a:pt x="1341967" y="0"/>
                      </a:cubicBezTo>
                    </a:path>
                  </a:pathLst>
                </a:custGeom>
                <a:noFill/>
                <a:ln w="111125">
                  <a:solidFill>
                    <a:srgbClr val="4788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7F91F1C-8948-37AC-F50F-FFDEBE4EE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60130" y="2811423"/>
                  <a:ext cx="158103" cy="278952"/>
                </a:xfrm>
                <a:prstGeom prst="line">
                  <a:avLst/>
                </a:prstGeom>
                <a:ln w="111125">
                  <a:solidFill>
                    <a:srgbClr val="4788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0B9ABCB-DE89-F589-C39D-492A705A7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55270" y="4131561"/>
                  <a:ext cx="162963" cy="276165"/>
                </a:xfrm>
                <a:prstGeom prst="line">
                  <a:avLst/>
                </a:prstGeom>
                <a:ln w="111125">
                  <a:solidFill>
                    <a:srgbClr val="4788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47D5B89-CEED-96B5-C24D-AC8D3DDAB3C1}"/>
                  </a:ext>
                </a:extLst>
              </p:cNvPr>
              <p:cNvSpPr txBox="1"/>
              <p:nvPr/>
            </p:nvSpPr>
            <p:spPr>
              <a:xfrm>
                <a:off x="9333520" y="2430946"/>
                <a:ext cx="461665" cy="39696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E85451-9096-1485-8E0B-FABCBEE5E6A1}"/>
                </a:ext>
              </a:extLst>
            </p:cNvPr>
            <p:cNvSpPr txBox="1"/>
            <p:nvPr/>
          </p:nvSpPr>
          <p:spPr>
            <a:xfrm>
              <a:off x="9303844" y="4233469"/>
              <a:ext cx="461665" cy="3969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9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A805478-369E-4EEB-A1AC-2977A298A8D2}"/>
              </a:ext>
            </a:extLst>
          </p:cNvPr>
          <p:cNvGrpSpPr/>
          <p:nvPr/>
        </p:nvGrpSpPr>
        <p:grpSpPr>
          <a:xfrm>
            <a:off x="2678368" y="1392767"/>
            <a:ext cx="3722433" cy="4342308"/>
            <a:chOff x="544579" y="1348317"/>
            <a:chExt cx="4035464" cy="4617801"/>
          </a:xfrm>
        </p:grpSpPr>
        <p:sp>
          <p:nvSpPr>
            <p:cNvPr id="2" name="流程图: 可选过程 1">
              <a:extLst>
                <a:ext uri="{FF2B5EF4-FFF2-40B4-BE49-F238E27FC236}">
                  <a16:creationId xmlns:a16="http://schemas.microsoft.com/office/drawing/2014/main" id="{69BFD6C2-CFEA-42A0-AE0C-B73B881CB755}"/>
                </a:ext>
              </a:extLst>
            </p:cNvPr>
            <p:cNvSpPr/>
            <p:nvPr/>
          </p:nvSpPr>
          <p:spPr>
            <a:xfrm>
              <a:off x="956310" y="1348317"/>
              <a:ext cx="3623733" cy="3725333"/>
            </a:xfrm>
            <a:prstGeom prst="flowChartAlternateProcess">
              <a:avLst/>
            </a:prstGeom>
            <a:solidFill>
              <a:srgbClr val="DFF0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B0CC81-605D-49FC-930A-287B5E342C92}"/>
                </a:ext>
              </a:extLst>
            </p:cNvPr>
            <p:cNvSpPr/>
            <p:nvPr/>
          </p:nvSpPr>
          <p:spPr>
            <a:xfrm>
              <a:off x="1303262" y="1739457"/>
              <a:ext cx="2861914" cy="2856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D6F1C785-421A-4028-B2AE-C023A0E69BE6}"/>
                </a:ext>
              </a:extLst>
            </p:cNvPr>
            <p:cNvSpPr/>
            <p:nvPr/>
          </p:nvSpPr>
          <p:spPr>
            <a:xfrm rot="10800000">
              <a:off x="3627260" y="1739458"/>
              <a:ext cx="612000" cy="612000"/>
            </a:xfrm>
            <a:prstGeom prst="rtTriangle">
              <a:avLst/>
            </a:prstGeom>
            <a:solidFill>
              <a:srgbClr val="DFF0F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6F41C9-4991-4FAD-AC85-BAA21404587A}"/>
                </a:ext>
              </a:extLst>
            </p:cNvPr>
            <p:cNvSpPr txBox="1"/>
            <p:nvPr/>
          </p:nvSpPr>
          <p:spPr>
            <a:xfrm>
              <a:off x="544579" y="5082399"/>
              <a:ext cx="2851415" cy="88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Berlin Sans FB" panose="020E0602020502020306" pitchFamily="34" charset="0"/>
                </a:rPr>
                <a:t>Export</a:t>
              </a:r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2EC9BC9D-5DD2-451E-A6D6-C14998960123}"/>
                </a:ext>
              </a:extLst>
            </p:cNvPr>
            <p:cNvSpPr/>
            <p:nvPr/>
          </p:nvSpPr>
          <p:spPr>
            <a:xfrm>
              <a:off x="3664301" y="1739457"/>
              <a:ext cx="537916" cy="511493"/>
            </a:xfrm>
            <a:prstGeom prst="rtTriangl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8BB642F9-DB59-4FFD-A463-EFC30734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6" y="4301568"/>
            <a:ext cx="952500" cy="9525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5CE1B8-4DB9-4270-BB4F-059B3B0D0AA7}"/>
              </a:ext>
            </a:extLst>
          </p:cNvPr>
          <p:cNvGrpSpPr/>
          <p:nvPr/>
        </p:nvGrpSpPr>
        <p:grpSpPr>
          <a:xfrm>
            <a:off x="7363907" y="798485"/>
            <a:ext cx="3342640" cy="3503083"/>
            <a:chOff x="7363907" y="798485"/>
            <a:chExt cx="3342640" cy="3503083"/>
          </a:xfrm>
        </p:grpSpPr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09DD0D15-171F-491E-B794-CE165D8E93D4}"/>
                </a:ext>
              </a:extLst>
            </p:cNvPr>
            <p:cNvSpPr/>
            <p:nvPr/>
          </p:nvSpPr>
          <p:spPr>
            <a:xfrm>
              <a:off x="7363907" y="798485"/>
              <a:ext cx="3342640" cy="3503083"/>
            </a:xfrm>
            <a:prstGeom prst="flowChartAlternateProcess">
              <a:avLst/>
            </a:prstGeom>
            <a:solidFill>
              <a:srgbClr val="DFF0FE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29A2471-D5AC-4699-8E92-44BEA4C9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57989" y="953863"/>
              <a:ext cx="2954477" cy="2735126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84D262-A8E9-4712-933C-33407749A8B8}"/>
                </a:ext>
              </a:extLst>
            </p:cNvPr>
            <p:cNvSpPr txBox="1"/>
            <p:nvPr/>
          </p:nvSpPr>
          <p:spPr>
            <a:xfrm>
              <a:off x="8054340" y="3470571"/>
              <a:ext cx="1961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Berlin Sans FB" panose="020E0602020502020306" pitchFamily="34" charset="0"/>
                </a:rPr>
                <a:t>Export</a:t>
              </a:r>
            </a:p>
          </p:txBody>
        </p:sp>
      </p:grp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39E0C931-F543-466A-9753-9B097AE20718}"/>
              </a:ext>
            </a:extLst>
          </p:cNvPr>
          <p:cNvSpPr/>
          <p:nvPr/>
        </p:nvSpPr>
        <p:spPr>
          <a:xfrm>
            <a:off x="6212197" y="2786035"/>
            <a:ext cx="3342640" cy="3503083"/>
          </a:xfrm>
          <a:prstGeom prst="flowChartAlternateProcess">
            <a:avLst/>
          </a:prstGeom>
          <a:solidFill>
            <a:srgbClr val="DFF0FE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9422E85-4B50-4C4D-A63A-A720CE0704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43" y="310959"/>
            <a:ext cx="3304689" cy="30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8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12EACF7-F12B-4428-ADF0-E138C3D3C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094" t="4562" r="8296" b="4790"/>
          <a:stretch/>
        </p:blipFill>
        <p:spPr>
          <a:xfrm>
            <a:off x="7801010" y="936625"/>
            <a:ext cx="4187790" cy="4540250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CA95BC8-D10F-4FC9-AF41-5A2E25197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10" y="282575"/>
            <a:ext cx="952500" cy="9525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AB71F4D-39C7-46D5-A5C4-3D944B428A08}"/>
              </a:ext>
            </a:extLst>
          </p:cNvPr>
          <p:cNvSpPr/>
          <p:nvPr/>
        </p:nvSpPr>
        <p:spPr>
          <a:xfrm>
            <a:off x="2498760" y="990600"/>
            <a:ext cx="1168400" cy="11938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18C82-CFC8-44F1-8F39-F309B5DB6C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2785" y="1162050"/>
            <a:ext cx="4057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1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92F313-995F-AD8C-E10F-AA391468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1798" y="872064"/>
            <a:ext cx="3868310" cy="3868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1C577-1E64-A864-1B56-DB2F030B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75" y="814206"/>
            <a:ext cx="3983572" cy="398357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D26895-7D4B-AC8B-4C1F-49B3E79C8CD8}"/>
              </a:ext>
            </a:extLst>
          </p:cNvPr>
          <p:cNvSpPr/>
          <p:nvPr/>
        </p:nvSpPr>
        <p:spPr>
          <a:xfrm rot="5400000">
            <a:off x="4037917" y="4814044"/>
            <a:ext cx="1384382" cy="1236133"/>
          </a:xfrm>
          <a:custGeom>
            <a:avLst/>
            <a:gdLst>
              <a:gd name="connsiteX0" fmla="*/ 0 w 1384382"/>
              <a:gd name="connsiteY0" fmla="*/ 1236133 h 1236133"/>
              <a:gd name="connsiteX1" fmla="*/ 0 w 1384382"/>
              <a:gd name="connsiteY1" fmla="*/ 0 h 1236133"/>
              <a:gd name="connsiteX2" fmla="*/ 216000 w 1384382"/>
              <a:gd name="connsiteY2" fmla="*/ 0 h 1236133"/>
              <a:gd name="connsiteX3" fmla="*/ 216000 w 1384382"/>
              <a:gd name="connsiteY3" fmla="*/ 546067 h 1236133"/>
              <a:gd name="connsiteX4" fmla="*/ 1204382 w 1384382"/>
              <a:gd name="connsiteY4" fmla="*/ 546067 h 1236133"/>
              <a:gd name="connsiteX5" fmla="*/ 1204382 w 1384382"/>
              <a:gd name="connsiteY5" fmla="*/ 150067 h 1236133"/>
              <a:gd name="connsiteX6" fmla="*/ 1384382 w 1384382"/>
              <a:gd name="connsiteY6" fmla="*/ 150067 h 1236133"/>
              <a:gd name="connsiteX7" fmla="*/ 1384382 w 1384382"/>
              <a:gd name="connsiteY7" fmla="*/ 1086067 h 1236133"/>
              <a:gd name="connsiteX8" fmla="*/ 1204382 w 1384382"/>
              <a:gd name="connsiteY8" fmla="*/ 1086067 h 1236133"/>
              <a:gd name="connsiteX9" fmla="*/ 1204382 w 1384382"/>
              <a:gd name="connsiteY9" fmla="*/ 690067 h 1236133"/>
              <a:gd name="connsiteX10" fmla="*/ 216000 w 1384382"/>
              <a:gd name="connsiteY10" fmla="*/ 690067 h 1236133"/>
              <a:gd name="connsiteX11" fmla="*/ 216000 w 1384382"/>
              <a:gd name="connsiteY11" fmla="*/ 1236133 h 123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382" h="1236133">
                <a:moveTo>
                  <a:pt x="0" y="1236133"/>
                </a:moveTo>
                <a:lnTo>
                  <a:pt x="0" y="0"/>
                </a:lnTo>
                <a:lnTo>
                  <a:pt x="216000" y="0"/>
                </a:lnTo>
                <a:lnTo>
                  <a:pt x="216000" y="546067"/>
                </a:lnTo>
                <a:lnTo>
                  <a:pt x="1204382" y="546067"/>
                </a:lnTo>
                <a:lnTo>
                  <a:pt x="1204382" y="150067"/>
                </a:lnTo>
                <a:lnTo>
                  <a:pt x="1384382" y="150067"/>
                </a:lnTo>
                <a:lnTo>
                  <a:pt x="1384382" y="1086067"/>
                </a:lnTo>
                <a:lnTo>
                  <a:pt x="1204382" y="1086067"/>
                </a:lnTo>
                <a:lnTo>
                  <a:pt x="1204382" y="690067"/>
                </a:lnTo>
                <a:lnTo>
                  <a:pt x="216000" y="690067"/>
                </a:lnTo>
                <a:lnTo>
                  <a:pt x="216000" y="1236133"/>
                </a:lnTo>
                <a:close/>
              </a:path>
            </a:pathLst>
          </a:custGeom>
          <a:solidFill>
            <a:srgbClr val="B6DCFE"/>
          </a:soli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8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DBDBA-3C5E-B5AF-BDDA-351071C3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1235" y="921104"/>
            <a:ext cx="4876190" cy="48761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7C85548-254B-2B31-61F1-AE06E51A085D}"/>
              </a:ext>
            </a:extLst>
          </p:cNvPr>
          <p:cNvGrpSpPr/>
          <p:nvPr/>
        </p:nvGrpSpPr>
        <p:grpSpPr>
          <a:xfrm>
            <a:off x="7378776" y="716144"/>
            <a:ext cx="2880000" cy="2880000"/>
            <a:chOff x="7218233" y="1951632"/>
            <a:chExt cx="3203131" cy="2610429"/>
          </a:xfrm>
        </p:grpSpPr>
        <p:cxnSp>
          <p:nvCxnSpPr>
            <p:cNvPr id="6" name="AutoShape 248">
              <a:extLst>
                <a:ext uri="{FF2B5EF4-FFF2-40B4-BE49-F238E27FC236}">
                  <a16:creationId xmlns:a16="http://schemas.microsoft.com/office/drawing/2014/main" id="{8A1C77FF-79FD-589A-BFD6-68035C0D43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24137" y="2207798"/>
              <a:ext cx="0" cy="2231204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248">
              <a:extLst>
                <a:ext uri="{FF2B5EF4-FFF2-40B4-BE49-F238E27FC236}">
                  <a16:creationId xmlns:a16="http://schemas.microsoft.com/office/drawing/2014/main" id="{26437CA4-B858-CE1D-5226-D2D323BF79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18233" y="4424599"/>
              <a:ext cx="2824658" cy="0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文本框 83">
              <a:extLst>
                <a:ext uri="{FF2B5EF4-FFF2-40B4-BE49-F238E27FC236}">
                  <a16:creationId xmlns:a16="http://schemas.microsoft.com/office/drawing/2014/main" id="{CC15C861-6144-D69A-53C5-C0EB2CC4CDD2}"/>
                </a:ext>
              </a:extLst>
            </p:cNvPr>
            <p:cNvSpPr txBox="1"/>
            <p:nvPr/>
          </p:nvSpPr>
          <p:spPr>
            <a:xfrm>
              <a:off x="8697641" y="4038892"/>
              <a:ext cx="17237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Curvature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9">
              <a:extLst>
                <a:ext uri="{FF2B5EF4-FFF2-40B4-BE49-F238E27FC236}">
                  <a16:creationId xmlns:a16="http://schemas.microsoft.com/office/drawing/2014/main" id="{7384E49F-C3F8-6BCB-3BCD-1E809F738D30}"/>
                </a:ext>
              </a:extLst>
            </p:cNvPr>
            <p:cNvSpPr txBox="1"/>
            <p:nvPr/>
          </p:nvSpPr>
          <p:spPr>
            <a:xfrm rot="16200000">
              <a:off x="6829255" y="2340611"/>
              <a:ext cx="11780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Moment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B34921-9E91-88E2-5AD2-3C1717E1A87D}"/>
                </a:ext>
              </a:extLst>
            </p:cNvPr>
            <p:cNvSpPr/>
            <p:nvPr/>
          </p:nvSpPr>
          <p:spPr>
            <a:xfrm>
              <a:off x="7230041" y="2715279"/>
              <a:ext cx="2542169" cy="1709319"/>
            </a:xfrm>
            <a:custGeom>
              <a:avLst/>
              <a:gdLst>
                <a:gd name="connsiteX0" fmla="*/ 0 w 2310430"/>
                <a:gd name="connsiteY0" fmla="*/ 1570921 h 1570921"/>
                <a:gd name="connsiteX1" fmla="*/ 509551 w 2310430"/>
                <a:gd name="connsiteY1" fmla="*/ 139989 h 1570921"/>
                <a:gd name="connsiteX2" fmla="*/ 2310430 w 2310430"/>
                <a:gd name="connsiteY2" fmla="*/ 133009 h 157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0430" h="1570921">
                  <a:moveTo>
                    <a:pt x="0" y="1570921"/>
                  </a:moveTo>
                  <a:cubicBezTo>
                    <a:pt x="62239" y="975281"/>
                    <a:pt x="124479" y="379641"/>
                    <a:pt x="509551" y="139989"/>
                  </a:cubicBezTo>
                  <a:cubicBezTo>
                    <a:pt x="894623" y="-99663"/>
                    <a:pt x="1602526" y="16673"/>
                    <a:pt x="2310430" y="133009"/>
                  </a:cubicBezTo>
                </a:path>
              </a:pathLst>
            </a:custGeom>
            <a:noFill/>
            <a:ln w="349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6F75C-2AC8-186C-952F-6FFC54076749}"/>
                </a:ext>
              </a:extLst>
            </p:cNvPr>
            <p:cNvSpPr/>
            <p:nvPr/>
          </p:nvSpPr>
          <p:spPr>
            <a:xfrm rot="439607">
              <a:off x="7327648" y="3011769"/>
              <a:ext cx="2278232" cy="1550292"/>
            </a:xfrm>
            <a:custGeom>
              <a:avLst/>
              <a:gdLst>
                <a:gd name="connsiteX0" fmla="*/ 0 w 2310430"/>
                <a:gd name="connsiteY0" fmla="*/ 1570921 h 1570921"/>
                <a:gd name="connsiteX1" fmla="*/ 509551 w 2310430"/>
                <a:gd name="connsiteY1" fmla="*/ 139989 h 1570921"/>
                <a:gd name="connsiteX2" fmla="*/ 2310430 w 2310430"/>
                <a:gd name="connsiteY2" fmla="*/ 133009 h 157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0430" h="1570921">
                  <a:moveTo>
                    <a:pt x="0" y="1570921"/>
                  </a:moveTo>
                  <a:cubicBezTo>
                    <a:pt x="62239" y="975281"/>
                    <a:pt x="124479" y="379641"/>
                    <a:pt x="509551" y="139989"/>
                  </a:cubicBezTo>
                  <a:cubicBezTo>
                    <a:pt x="894623" y="-99663"/>
                    <a:pt x="1602526" y="16673"/>
                    <a:pt x="2310430" y="133009"/>
                  </a:cubicBezTo>
                </a:path>
              </a:pathLst>
            </a:custGeom>
            <a:noFill/>
            <a:ln w="349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B6C6AB-3DAA-B280-10B5-353FE64AAF83}"/>
                </a:ext>
              </a:extLst>
            </p:cNvPr>
            <p:cNvSpPr/>
            <p:nvPr/>
          </p:nvSpPr>
          <p:spPr>
            <a:xfrm>
              <a:off x="7231438" y="3322553"/>
              <a:ext cx="2687356" cy="1109844"/>
            </a:xfrm>
            <a:custGeom>
              <a:avLst/>
              <a:gdLst>
                <a:gd name="connsiteX0" fmla="*/ 0 w 2303451"/>
                <a:gd name="connsiteY0" fmla="*/ 1072007 h 1072007"/>
                <a:gd name="connsiteX1" fmla="*/ 649154 w 2303451"/>
                <a:gd name="connsiteY1" fmla="*/ 24984 h 1072007"/>
                <a:gd name="connsiteX2" fmla="*/ 2303451 w 2303451"/>
                <a:gd name="connsiteY2" fmla="*/ 429833 h 107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3451" h="1072007">
                  <a:moveTo>
                    <a:pt x="0" y="1072007"/>
                  </a:moveTo>
                  <a:cubicBezTo>
                    <a:pt x="132623" y="602010"/>
                    <a:pt x="265246" y="132013"/>
                    <a:pt x="649154" y="24984"/>
                  </a:cubicBezTo>
                  <a:cubicBezTo>
                    <a:pt x="1033062" y="-82045"/>
                    <a:pt x="1668256" y="173894"/>
                    <a:pt x="2303451" y="429833"/>
                  </a:cubicBezTo>
                </a:path>
              </a:pathLst>
            </a:custGeom>
            <a:noFill/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5AE703-0308-9348-0B52-39150AE08FF9}"/>
              </a:ext>
            </a:extLst>
          </p:cNvPr>
          <p:cNvGrpSpPr/>
          <p:nvPr/>
        </p:nvGrpSpPr>
        <p:grpSpPr>
          <a:xfrm>
            <a:off x="7390584" y="3897112"/>
            <a:ext cx="2869788" cy="2174194"/>
            <a:chOff x="6169055" y="3255735"/>
            <a:chExt cx="2084785" cy="1192725"/>
          </a:xfrm>
        </p:grpSpPr>
        <p:cxnSp>
          <p:nvCxnSpPr>
            <p:cNvPr id="3" name="AutoShape 248">
              <a:extLst>
                <a:ext uri="{FF2B5EF4-FFF2-40B4-BE49-F238E27FC236}">
                  <a16:creationId xmlns:a16="http://schemas.microsoft.com/office/drawing/2014/main" id="{D4EF4D72-91CC-B220-6B92-3399B63CC5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9055" y="3287176"/>
              <a:ext cx="4289" cy="1161284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AutoShape 248">
              <a:extLst>
                <a:ext uri="{FF2B5EF4-FFF2-40B4-BE49-F238E27FC236}">
                  <a16:creationId xmlns:a16="http://schemas.microsoft.com/office/drawing/2014/main" id="{674D98CF-366B-623B-9DC7-0271382FC6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69055" y="4440559"/>
              <a:ext cx="2052000" cy="0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文本框 83">
              <a:extLst>
                <a:ext uri="{FF2B5EF4-FFF2-40B4-BE49-F238E27FC236}">
                  <a16:creationId xmlns:a16="http://schemas.microsoft.com/office/drawing/2014/main" id="{8F9F785E-DDC0-6792-5CD9-235C0F3E8823}"/>
                </a:ext>
              </a:extLst>
            </p:cNvPr>
            <p:cNvSpPr txBox="1"/>
            <p:nvPr/>
          </p:nvSpPr>
          <p:spPr>
            <a:xfrm>
              <a:off x="7988881" y="4194879"/>
              <a:ext cx="264959" cy="21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λ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89">
              <a:extLst>
                <a:ext uri="{FF2B5EF4-FFF2-40B4-BE49-F238E27FC236}">
                  <a16:creationId xmlns:a16="http://schemas.microsoft.com/office/drawing/2014/main" id="{F03FE0A2-9C5C-1C14-6F9D-E2C3770D9F47}"/>
                </a:ext>
              </a:extLst>
            </p:cNvPr>
            <p:cNvSpPr txBox="1"/>
            <p:nvPr/>
          </p:nvSpPr>
          <p:spPr>
            <a:xfrm>
              <a:off x="6213270" y="3255735"/>
              <a:ext cx="273630" cy="21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AutoShape 248">
              <a:extLst>
                <a:ext uri="{FF2B5EF4-FFF2-40B4-BE49-F238E27FC236}">
                  <a16:creationId xmlns:a16="http://schemas.microsoft.com/office/drawing/2014/main" id="{8C8A570B-A7D1-314F-AB9C-4FBB9638A3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69055" y="3698596"/>
              <a:ext cx="795510" cy="0"/>
            </a:xfrm>
            <a:prstGeom prst="straightConnector1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BECE2D-3F74-E9A4-6C23-5C9D6E521237}"/>
                </a:ext>
              </a:extLst>
            </p:cNvPr>
            <p:cNvSpPr/>
            <p:nvPr/>
          </p:nvSpPr>
          <p:spPr>
            <a:xfrm>
              <a:off x="6950815" y="3697331"/>
              <a:ext cx="1079972" cy="634499"/>
            </a:xfrm>
            <a:custGeom>
              <a:avLst/>
              <a:gdLst>
                <a:gd name="connsiteX0" fmla="*/ 0 w 1127531"/>
                <a:gd name="connsiteY0" fmla="*/ 0 h 611892"/>
                <a:gd name="connsiteX1" fmla="*/ 488139 w 1127531"/>
                <a:gd name="connsiteY1" fmla="*/ 440012 h 611892"/>
                <a:gd name="connsiteX2" fmla="*/ 1127531 w 1127531"/>
                <a:gd name="connsiteY2" fmla="*/ 611892 h 6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531" h="611892">
                  <a:moveTo>
                    <a:pt x="0" y="0"/>
                  </a:moveTo>
                  <a:cubicBezTo>
                    <a:pt x="150108" y="169015"/>
                    <a:pt x="300217" y="338030"/>
                    <a:pt x="488139" y="440012"/>
                  </a:cubicBezTo>
                  <a:cubicBezTo>
                    <a:pt x="676061" y="541994"/>
                    <a:pt x="901796" y="576943"/>
                    <a:pt x="1127531" y="611892"/>
                  </a:cubicBezTo>
                </a:path>
              </a:pathLst>
            </a:cu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F723A-C056-55EE-894A-E970901D300D}"/>
                </a:ext>
              </a:extLst>
            </p:cNvPr>
            <p:cNvSpPr/>
            <p:nvPr/>
          </p:nvSpPr>
          <p:spPr>
            <a:xfrm>
              <a:off x="6369861" y="3697602"/>
              <a:ext cx="1189408" cy="646267"/>
            </a:xfrm>
            <a:custGeom>
              <a:avLst/>
              <a:gdLst>
                <a:gd name="connsiteX0" fmla="*/ 0 w 1189408"/>
                <a:gd name="connsiteY0" fmla="*/ 0 h 646267"/>
                <a:gd name="connsiteX1" fmla="*/ 385011 w 1189408"/>
                <a:gd name="connsiteY1" fmla="*/ 515639 h 646267"/>
                <a:gd name="connsiteX2" fmla="*/ 1189408 w 1189408"/>
                <a:gd name="connsiteY2" fmla="*/ 646267 h 646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408" h="646267">
                  <a:moveTo>
                    <a:pt x="0" y="0"/>
                  </a:moveTo>
                  <a:cubicBezTo>
                    <a:pt x="93388" y="203964"/>
                    <a:pt x="186776" y="407928"/>
                    <a:pt x="385011" y="515639"/>
                  </a:cubicBezTo>
                  <a:cubicBezTo>
                    <a:pt x="583246" y="623350"/>
                    <a:pt x="886327" y="634808"/>
                    <a:pt x="1189408" y="646267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1FDCF2-A567-8809-3C52-D57C9294A39F}"/>
                </a:ext>
              </a:extLst>
            </p:cNvPr>
            <p:cNvSpPr/>
            <p:nvPr/>
          </p:nvSpPr>
          <p:spPr>
            <a:xfrm>
              <a:off x="6369861" y="3697999"/>
              <a:ext cx="1464415" cy="660018"/>
            </a:xfrm>
            <a:custGeom>
              <a:avLst/>
              <a:gdLst>
                <a:gd name="connsiteX0" fmla="*/ 0 w 1464415"/>
                <a:gd name="connsiteY0" fmla="*/ 0 h 660018"/>
                <a:gd name="connsiteX1" fmla="*/ 391885 w 1464415"/>
                <a:gd name="connsiteY1" fmla="*/ 123754 h 660018"/>
                <a:gd name="connsiteX2" fmla="*/ 969401 w 1464415"/>
                <a:gd name="connsiteY2" fmla="*/ 550015 h 660018"/>
                <a:gd name="connsiteX3" fmla="*/ 1464415 w 1464415"/>
                <a:gd name="connsiteY3" fmla="*/ 660018 h 66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415" h="660018">
                  <a:moveTo>
                    <a:pt x="0" y="0"/>
                  </a:moveTo>
                  <a:cubicBezTo>
                    <a:pt x="115159" y="16042"/>
                    <a:pt x="230318" y="32085"/>
                    <a:pt x="391885" y="123754"/>
                  </a:cubicBezTo>
                  <a:cubicBezTo>
                    <a:pt x="553452" y="215423"/>
                    <a:pt x="790646" y="460638"/>
                    <a:pt x="969401" y="550015"/>
                  </a:cubicBezTo>
                  <a:cubicBezTo>
                    <a:pt x="1148156" y="639392"/>
                    <a:pt x="1306285" y="649705"/>
                    <a:pt x="1464415" y="660018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1D6B66-4428-082F-52CA-F213B9F7B66B}"/>
                </a:ext>
              </a:extLst>
            </p:cNvPr>
            <p:cNvSpPr/>
            <p:nvPr/>
          </p:nvSpPr>
          <p:spPr>
            <a:xfrm>
              <a:off x="6369860" y="3709367"/>
              <a:ext cx="1218389" cy="634501"/>
            </a:xfrm>
            <a:custGeom>
              <a:avLst/>
              <a:gdLst>
                <a:gd name="connsiteX0" fmla="*/ 0 w 1216908"/>
                <a:gd name="connsiteY0" fmla="*/ 0 h 618767"/>
                <a:gd name="connsiteX1" fmla="*/ 343759 w 1216908"/>
                <a:gd name="connsiteY1" fmla="*/ 158129 h 618767"/>
                <a:gd name="connsiteX2" fmla="*/ 770021 w 1216908"/>
                <a:gd name="connsiteY2" fmla="*/ 522514 h 618767"/>
                <a:gd name="connsiteX3" fmla="*/ 1216908 w 1216908"/>
                <a:gd name="connsiteY3" fmla="*/ 618767 h 6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908" h="618767">
                  <a:moveTo>
                    <a:pt x="0" y="0"/>
                  </a:moveTo>
                  <a:cubicBezTo>
                    <a:pt x="107711" y="35521"/>
                    <a:pt x="215422" y="71043"/>
                    <a:pt x="343759" y="158129"/>
                  </a:cubicBezTo>
                  <a:cubicBezTo>
                    <a:pt x="472096" y="245215"/>
                    <a:pt x="624496" y="445741"/>
                    <a:pt x="770021" y="522514"/>
                  </a:cubicBezTo>
                  <a:cubicBezTo>
                    <a:pt x="915546" y="599287"/>
                    <a:pt x="1066227" y="609027"/>
                    <a:pt x="1216908" y="618767"/>
                  </a:cubicBezTo>
                </a:path>
              </a:pathLst>
            </a:custGeom>
            <a:noFill/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F73C9E-7427-E099-E86B-D1D4F5944969}"/>
                </a:ext>
              </a:extLst>
            </p:cNvPr>
            <p:cNvSpPr/>
            <p:nvPr/>
          </p:nvSpPr>
          <p:spPr>
            <a:xfrm>
              <a:off x="6369861" y="3702641"/>
              <a:ext cx="1406525" cy="643849"/>
            </a:xfrm>
            <a:custGeom>
              <a:avLst/>
              <a:gdLst>
                <a:gd name="connsiteX0" fmla="*/ 0 w 1406525"/>
                <a:gd name="connsiteY0" fmla="*/ 9577 h 647804"/>
                <a:gd name="connsiteX1" fmla="*/ 473075 w 1406525"/>
                <a:gd name="connsiteY1" fmla="*/ 76252 h 647804"/>
                <a:gd name="connsiteX2" fmla="*/ 1108075 w 1406525"/>
                <a:gd name="connsiteY2" fmla="*/ 571552 h 647804"/>
                <a:gd name="connsiteX3" fmla="*/ 1406525 w 1406525"/>
                <a:gd name="connsiteY3" fmla="*/ 638227 h 647804"/>
                <a:gd name="connsiteX0" fmla="*/ 0 w 1406525"/>
                <a:gd name="connsiteY0" fmla="*/ 9577 h 642233"/>
                <a:gd name="connsiteX1" fmla="*/ 473075 w 1406525"/>
                <a:gd name="connsiteY1" fmla="*/ 76252 h 642233"/>
                <a:gd name="connsiteX2" fmla="*/ 1108075 w 1406525"/>
                <a:gd name="connsiteY2" fmla="*/ 571552 h 642233"/>
                <a:gd name="connsiteX3" fmla="*/ 1406525 w 1406525"/>
                <a:gd name="connsiteY3" fmla="*/ 638227 h 642233"/>
                <a:gd name="connsiteX0" fmla="*/ 0 w 1406525"/>
                <a:gd name="connsiteY0" fmla="*/ 9577 h 639604"/>
                <a:gd name="connsiteX1" fmla="*/ 473075 w 1406525"/>
                <a:gd name="connsiteY1" fmla="*/ 76252 h 639604"/>
                <a:gd name="connsiteX2" fmla="*/ 1108075 w 1406525"/>
                <a:gd name="connsiteY2" fmla="*/ 571552 h 639604"/>
                <a:gd name="connsiteX3" fmla="*/ 1406525 w 1406525"/>
                <a:gd name="connsiteY3" fmla="*/ 638227 h 639604"/>
                <a:gd name="connsiteX0" fmla="*/ 0 w 1406525"/>
                <a:gd name="connsiteY0" fmla="*/ 9577 h 639604"/>
                <a:gd name="connsiteX1" fmla="*/ 473075 w 1406525"/>
                <a:gd name="connsiteY1" fmla="*/ 76252 h 639604"/>
                <a:gd name="connsiteX2" fmla="*/ 1108075 w 1406525"/>
                <a:gd name="connsiteY2" fmla="*/ 571552 h 639604"/>
                <a:gd name="connsiteX3" fmla="*/ 1406525 w 1406525"/>
                <a:gd name="connsiteY3" fmla="*/ 638227 h 639604"/>
                <a:gd name="connsiteX0" fmla="*/ 0 w 1406525"/>
                <a:gd name="connsiteY0" fmla="*/ 9577 h 638264"/>
                <a:gd name="connsiteX1" fmla="*/ 473075 w 1406525"/>
                <a:gd name="connsiteY1" fmla="*/ 76252 h 638264"/>
                <a:gd name="connsiteX2" fmla="*/ 1108075 w 1406525"/>
                <a:gd name="connsiteY2" fmla="*/ 571552 h 638264"/>
                <a:gd name="connsiteX3" fmla="*/ 1406525 w 1406525"/>
                <a:gd name="connsiteY3" fmla="*/ 638227 h 638264"/>
                <a:gd name="connsiteX0" fmla="*/ 0 w 1406525"/>
                <a:gd name="connsiteY0" fmla="*/ 9577 h 638227"/>
                <a:gd name="connsiteX1" fmla="*/ 473075 w 1406525"/>
                <a:gd name="connsiteY1" fmla="*/ 76252 h 638227"/>
                <a:gd name="connsiteX2" fmla="*/ 1108075 w 1406525"/>
                <a:gd name="connsiteY2" fmla="*/ 571552 h 638227"/>
                <a:gd name="connsiteX3" fmla="*/ 1406525 w 1406525"/>
                <a:gd name="connsiteY3" fmla="*/ 638227 h 638227"/>
                <a:gd name="connsiteX0" fmla="*/ 0 w 1406525"/>
                <a:gd name="connsiteY0" fmla="*/ 9577 h 638227"/>
                <a:gd name="connsiteX1" fmla="*/ 473075 w 1406525"/>
                <a:gd name="connsiteY1" fmla="*/ 76252 h 638227"/>
                <a:gd name="connsiteX2" fmla="*/ 1108075 w 1406525"/>
                <a:gd name="connsiteY2" fmla="*/ 571552 h 638227"/>
                <a:gd name="connsiteX3" fmla="*/ 1406525 w 1406525"/>
                <a:gd name="connsiteY3" fmla="*/ 638227 h 63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6525" h="638227">
                  <a:moveTo>
                    <a:pt x="0" y="9577"/>
                  </a:moveTo>
                  <a:cubicBezTo>
                    <a:pt x="144198" y="-3917"/>
                    <a:pt x="288396" y="-17411"/>
                    <a:pt x="473075" y="76252"/>
                  </a:cubicBezTo>
                  <a:cubicBezTo>
                    <a:pt x="657754" y="169915"/>
                    <a:pt x="952500" y="477890"/>
                    <a:pt x="1108075" y="571552"/>
                  </a:cubicBezTo>
                  <a:cubicBezTo>
                    <a:pt x="1314450" y="640036"/>
                    <a:pt x="1277937" y="635985"/>
                    <a:pt x="1406525" y="638227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97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C85548-254B-2B31-61F1-AE06E51A085D}"/>
              </a:ext>
            </a:extLst>
          </p:cNvPr>
          <p:cNvGrpSpPr/>
          <p:nvPr/>
        </p:nvGrpSpPr>
        <p:grpSpPr>
          <a:xfrm>
            <a:off x="832097" y="363070"/>
            <a:ext cx="3505827" cy="3065930"/>
            <a:chOff x="7211231" y="2284984"/>
            <a:chExt cx="2831660" cy="2293425"/>
          </a:xfrm>
        </p:grpSpPr>
        <p:cxnSp>
          <p:nvCxnSpPr>
            <p:cNvPr id="6" name="AutoShape 248">
              <a:extLst>
                <a:ext uri="{FF2B5EF4-FFF2-40B4-BE49-F238E27FC236}">
                  <a16:creationId xmlns:a16="http://schemas.microsoft.com/office/drawing/2014/main" id="{8A1C77FF-79FD-589A-BFD6-68035C0D43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24137" y="2359808"/>
              <a:ext cx="0" cy="2073556"/>
            </a:xfrm>
            <a:prstGeom prst="straightConnector1">
              <a:avLst/>
            </a:prstGeom>
            <a:noFill/>
            <a:ln w="63500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248">
              <a:extLst>
                <a:ext uri="{FF2B5EF4-FFF2-40B4-BE49-F238E27FC236}">
                  <a16:creationId xmlns:a16="http://schemas.microsoft.com/office/drawing/2014/main" id="{26437CA4-B858-CE1D-5226-D2D323BF79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18233" y="4414157"/>
              <a:ext cx="2824658" cy="0"/>
            </a:xfrm>
            <a:prstGeom prst="straightConnector1">
              <a:avLst/>
            </a:prstGeom>
            <a:noFill/>
            <a:ln w="63500">
              <a:solidFill>
                <a:srgbClr val="0070C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文本框 83">
              <a:extLst>
                <a:ext uri="{FF2B5EF4-FFF2-40B4-BE49-F238E27FC236}">
                  <a16:creationId xmlns:a16="http://schemas.microsoft.com/office/drawing/2014/main" id="{CC15C861-6144-D69A-53C5-C0EB2CC4CDD2}"/>
                </a:ext>
              </a:extLst>
            </p:cNvPr>
            <p:cNvSpPr txBox="1"/>
            <p:nvPr/>
          </p:nvSpPr>
          <p:spPr>
            <a:xfrm>
              <a:off x="8954837" y="4046887"/>
              <a:ext cx="1075881" cy="299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Curvature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9">
              <a:extLst>
                <a:ext uri="{FF2B5EF4-FFF2-40B4-BE49-F238E27FC236}">
                  <a16:creationId xmlns:a16="http://schemas.microsoft.com/office/drawing/2014/main" id="{7384E49F-C3F8-6BCB-3BCD-1E809F738D30}"/>
                </a:ext>
              </a:extLst>
            </p:cNvPr>
            <p:cNvSpPr txBox="1"/>
            <p:nvPr/>
          </p:nvSpPr>
          <p:spPr>
            <a:xfrm rot="16200000">
              <a:off x="6925355" y="2570860"/>
              <a:ext cx="869575" cy="297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Moment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B34921-9E91-88E2-5AD2-3C1717E1A87D}"/>
                </a:ext>
              </a:extLst>
            </p:cNvPr>
            <p:cNvSpPr/>
            <p:nvPr/>
          </p:nvSpPr>
          <p:spPr>
            <a:xfrm>
              <a:off x="7230041" y="2750532"/>
              <a:ext cx="2665056" cy="1674065"/>
            </a:xfrm>
            <a:custGeom>
              <a:avLst/>
              <a:gdLst>
                <a:gd name="connsiteX0" fmla="*/ 0 w 2310430"/>
                <a:gd name="connsiteY0" fmla="*/ 1570921 h 1570921"/>
                <a:gd name="connsiteX1" fmla="*/ 509551 w 2310430"/>
                <a:gd name="connsiteY1" fmla="*/ 139989 h 1570921"/>
                <a:gd name="connsiteX2" fmla="*/ 2310430 w 2310430"/>
                <a:gd name="connsiteY2" fmla="*/ 133009 h 157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0430" h="1570921">
                  <a:moveTo>
                    <a:pt x="0" y="1570921"/>
                  </a:moveTo>
                  <a:cubicBezTo>
                    <a:pt x="62239" y="975281"/>
                    <a:pt x="124479" y="379641"/>
                    <a:pt x="509551" y="139989"/>
                  </a:cubicBezTo>
                  <a:cubicBezTo>
                    <a:pt x="894623" y="-99663"/>
                    <a:pt x="1602526" y="16673"/>
                    <a:pt x="2310430" y="133009"/>
                  </a:cubicBezTo>
                </a:path>
              </a:pathLst>
            </a:custGeom>
            <a:noFill/>
            <a:ln w="539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6F75C-2AC8-186C-952F-6FFC54076749}"/>
                </a:ext>
              </a:extLst>
            </p:cNvPr>
            <p:cNvSpPr/>
            <p:nvPr/>
          </p:nvSpPr>
          <p:spPr>
            <a:xfrm rot="439607">
              <a:off x="7326606" y="3028117"/>
              <a:ext cx="2533363" cy="1550292"/>
            </a:xfrm>
            <a:custGeom>
              <a:avLst/>
              <a:gdLst>
                <a:gd name="connsiteX0" fmla="*/ 0 w 2310430"/>
                <a:gd name="connsiteY0" fmla="*/ 1570921 h 1570921"/>
                <a:gd name="connsiteX1" fmla="*/ 509551 w 2310430"/>
                <a:gd name="connsiteY1" fmla="*/ 139989 h 1570921"/>
                <a:gd name="connsiteX2" fmla="*/ 2310430 w 2310430"/>
                <a:gd name="connsiteY2" fmla="*/ 133009 h 157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0430" h="1570921">
                  <a:moveTo>
                    <a:pt x="0" y="1570921"/>
                  </a:moveTo>
                  <a:cubicBezTo>
                    <a:pt x="62239" y="975281"/>
                    <a:pt x="124479" y="379641"/>
                    <a:pt x="509551" y="139989"/>
                  </a:cubicBezTo>
                  <a:cubicBezTo>
                    <a:pt x="894623" y="-99663"/>
                    <a:pt x="1602526" y="16673"/>
                    <a:pt x="2310430" y="133009"/>
                  </a:cubicBezTo>
                </a:path>
              </a:pathLst>
            </a:custGeom>
            <a:noFill/>
            <a:ln w="539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B6C6AB-3DAA-B280-10B5-353FE64AAF83}"/>
                </a:ext>
              </a:extLst>
            </p:cNvPr>
            <p:cNvSpPr/>
            <p:nvPr/>
          </p:nvSpPr>
          <p:spPr>
            <a:xfrm>
              <a:off x="7231438" y="3322553"/>
              <a:ext cx="2687356" cy="1109844"/>
            </a:xfrm>
            <a:custGeom>
              <a:avLst/>
              <a:gdLst>
                <a:gd name="connsiteX0" fmla="*/ 0 w 2303451"/>
                <a:gd name="connsiteY0" fmla="*/ 1072007 h 1072007"/>
                <a:gd name="connsiteX1" fmla="*/ 649154 w 2303451"/>
                <a:gd name="connsiteY1" fmla="*/ 24984 h 1072007"/>
                <a:gd name="connsiteX2" fmla="*/ 2303451 w 2303451"/>
                <a:gd name="connsiteY2" fmla="*/ 429833 h 107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3451" h="1072007">
                  <a:moveTo>
                    <a:pt x="0" y="1072007"/>
                  </a:moveTo>
                  <a:cubicBezTo>
                    <a:pt x="132623" y="602010"/>
                    <a:pt x="265246" y="132013"/>
                    <a:pt x="649154" y="24984"/>
                  </a:cubicBezTo>
                  <a:cubicBezTo>
                    <a:pt x="1033062" y="-82045"/>
                    <a:pt x="1668256" y="173894"/>
                    <a:pt x="2303451" y="429833"/>
                  </a:cubicBezTo>
                </a:path>
              </a:pathLst>
            </a:custGeom>
            <a:noFill/>
            <a:ln w="539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5AE703-0308-9348-0B52-39150AE08FF9}"/>
              </a:ext>
            </a:extLst>
          </p:cNvPr>
          <p:cNvGrpSpPr/>
          <p:nvPr/>
        </p:nvGrpSpPr>
        <p:grpSpPr>
          <a:xfrm>
            <a:off x="5380052" y="2159826"/>
            <a:ext cx="3375203" cy="2619245"/>
            <a:chOff x="6169055" y="3407583"/>
            <a:chExt cx="2132627" cy="1041013"/>
          </a:xfrm>
        </p:grpSpPr>
        <p:cxnSp>
          <p:nvCxnSpPr>
            <p:cNvPr id="3" name="AutoShape 248">
              <a:extLst>
                <a:ext uri="{FF2B5EF4-FFF2-40B4-BE49-F238E27FC236}">
                  <a16:creationId xmlns:a16="http://schemas.microsoft.com/office/drawing/2014/main" id="{D4EF4D72-91CC-B220-6B92-3399B63CC5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9055" y="3418411"/>
              <a:ext cx="0" cy="1030185"/>
            </a:xfrm>
            <a:prstGeom prst="straightConnector1">
              <a:avLst/>
            </a:prstGeom>
            <a:noFill/>
            <a:ln w="63500">
              <a:solidFill>
                <a:srgbClr val="0070C0"/>
              </a:solidFill>
              <a:round/>
              <a:headEnd type="triangl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AutoShape 248">
              <a:extLst>
                <a:ext uri="{FF2B5EF4-FFF2-40B4-BE49-F238E27FC236}">
                  <a16:creationId xmlns:a16="http://schemas.microsoft.com/office/drawing/2014/main" id="{674D98CF-366B-623B-9DC7-0271382FC6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69055" y="4435011"/>
              <a:ext cx="2052000" cy="0"/>
            </a:xfrm>
            <a:prstGeom prst="straightConnector1">
              <a:avLst/>
            </a:prstGeom>
            <a:noFill/>
            <a:ln w="63500">
              <a:solidFill>
                <a:srgbClr val="0070C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文本框 83">
              <a:extLst>
                <a:ext uri="{FF2B5EF4-FFF2-40B4-BE49-F238E27FC236}">
                  <a16:creationId xmlns:a16="http://schemas.microsoft.com/office/drawing/2014/main" id="{8F9F785E-DDC0-6792-5CD9-235C0F3E8823}"/>
                </a:ext>
              </a:extLst>
            </p:cNvPr>
            <p:cNvSpPr txBox="1"/>
            <p:nvPr/>
          </p:nvSpPr>
          <p:spPr>
            <a:xfrm>
              <a:off x="8036723" y="4202654"/>
              <a:ext cx="264959" cy="21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λ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89">
              <a:extLst>
                <a:ext uri="{FF2B5EF4-FFF2-40B4-BE49-F238E27FC236}">
                  <a16:creationId xmlns:a16="http://schemas.microsoft.com/office/drawing/2014/main" id="{F03FE0A2-9C5C-1C14-6F9D-E2C3770D9F47}"/>
                </a:ext>
              </a:extLst>
            </p:cNvPr>
            <p:cNvSpPr txBox="1"/>
            <p:nvPr/>
          </p:nvSpPr>
          <p:spPr>
            <a:xfrm>
              <a:off x="6207032" y="3407583"/>
              <a:ext cx="273630" cy="21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</a:rPr>
                <a:t>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AutoShape 248">
              <a:extLst>
                <a:ext uri="{FF2B5EF4-FFF2-40B4-BE49-F238E27FC236}">
                  <a16:creationId xmlns:a16="http://schemas.microsoft.com/office/drawing/2014/main" id="{8C8A570B-A7D1-314F-AB9C-4FBB9638A3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69055" y="3698596"/>
              <a:ext cx="795510" cy="0"/>
            </a:xfrm>
            <a:prstGeom prst="straightConnector1">
              <a:avLst/>
            </a:prstGeom>
            <a:noFill/>
            <a:ln w="53975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BECE2D-3F74-E9A4-6C23-5C9D6E521237}"/>
                </a:ext>
              </a:extLst>
            </p:cNvPr>
            <p:cNvSpPr/>
            <p:nvPr/>
          </p:nvSpPr>
          <p:spPr>
            <a:xfrm>
              <a:off x="6950815" y="3697331"/>
              <a:ext cx="1079972" cy="634499"/>
            </a:xfrm>
            <a:custGeom>
              <a:avLst/>
              <a:gdLst>
                <a:gd name="connsiteX0" fmla="*/ 0 w 1127531"/>
                <a:gd name="connsiteY0" fmla="*/ 0 h 611892"/>
                <a:gd name="connsiteX1" fmla="*/ 488139 w 1127531"/>
                <a:gd name="connsiteY1" fmla="*/ 440012 h 611892"/>
                <a:gd name="connsiteX2" fmla="*/ 1127531 w 1127531"/>
                <a:gd name="connsiteY2" fmla="*/ 611892 h 61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531" h="611892">
                  <a:moveTo>
                    <a:pt x="0" y="0"/>
                  </a:moveTo>
                  <a:cubicBezTo>
                    <a:pt x="150108" y="169015"/>
                    <a:pt x="300217" y="338030"/>
                    <a:pt x="488139" y="440012"/>
                  </a:cubicBezTo>
                  <a:cubicBezTo>
                    <a:pt x="676061" y="541994"/>
                    <a:pt x="901796" y="576943"/>
                    <a:pt x="1127531" y="611892"/>
                  </a:cubicBezTo>
                </a:path>
              </a:pathLst>
            </a:custGeom>
            <a:noFill/>
            <a:ln w="539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F723A-C056-55EE-894A-E970901D300D}"/>
                </a:ext>
              </a:extLst>
            </p:cNvPr>
            <p:cNvSpPr/>
            <p:nvPr/>
          </p:nvSpPr>
          <p:spPr>
            <a:xfrm>
              <a:off x="6369861" y="3697602"/>
              <a:ext cx="1189408" cy="646267"/>
            </a:xfrm>
            <a:custGeom>
              <a:avLst/>
              <a:gdLst>
                <a:gd name="connsiteX0" fmla="*/ 0 w 1189408"/>
                <a:gd name="connsiteY0" fmla="*/ 0 h 646267"/>
                <a:gd name="connsiteX1" fmla="*/ 385011 w 1189408"/>
                <a:gd name="connsiteY1" fmla="*/ 515639 h 646267"/>
                <a:gd name="connsiteX2" fmla="*/ 1189408 w 1189408"/>
                <a:gd name="connsiteY2" fmla="*/ 646267 h 646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9408" h="646267">
                  <a:moveTo>
                    <a:pt x="0" y="0"/>
                  </a:moveTo>
                  <a:cubicBezTo>
                    <a:pt x="93388" y="203964"/>
                    <a:pt x="186776" y="407928"/>
                    <a:pt x="385011" y="515639"/>
                  </a:cubicBezTo>
                  <a:cubicBezTo>
                    <a:pt x="583246" y="623350"/>
                    <a:pt x="886327" y="634808"/>
                    <a:pt x="1189408" y="646267"/>
                  </a:cubicBezTo>
                </a:path>
              </a:pathLst>
            </a:custGeom>
            <a:noFill/>
            <a:ln w="53975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1FDCF2-A567-8809-3C52-D57C9294A39F}"/>
                </a:ext>
              </a:extLst>
            </p:cNvPr>
            <p:cNvSpPr/>
            <p:nvPr/>
          </p:nvSpPr>
          <p:spPr>
            <a:xfrm>
              <a:off x="6369861" y="3697999"/>
              <a:ext cx="1464415" cy="660018"/>
            </a:xfrm>
            <a:custGeom>
              <a:avLst/>
              <a:gdLst>
                <a:gd name="connsiteX0" fmla="*/ 0 w 1464415"/>
                <a:gd name="connsiteY0" fmla="*/ 0 h 660018"/>
                <a:gd name="connsiteX1" fmla="*/ 391885 w 1464415"/>
                <a:gd name="connsiteY1" fmla="*/ 123754 h 660018"/>
                <a:gd name="connsiteX2" fmla="*/ 969401 w 1464415"/>
                <a:gd name="connsiteY2" fmla="*/ 550015 h 660018"/>
                <a:gd name="connsiteX3" fmla="*/ 1464415 w 1464415"/>
                <a:gd name="connsiteY3" fmla="*/ 660018 h 66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415" h="660018">
                  <a:moveTo>
                    <a:pt x="0" y="0"/>
                  </a:moveTo>
                  <a:cubicBezTo>
                    <a:pt x="115159" y="16042"/>
                    <a:pt x="230318" y="32085"/>
                    <a:pt x="391885" y="123754"/>
                  </a:cubicBezTo>
                  <a:cubicBezTo>
                    <a:pt x="553452" y="215423"/>
                    <a:pt x="790646" y="460638"/>
                    <a:pt x="969401" y="550015"/>
                  </a:cubicBezTo>
                  <a:cubicBezTo>
                    <a:pt x="1148156" y="639392"/>
                    <a:pt x="1306285" y="649705"/>
                    <a:pt x="1464415" y="660018"/>
                  </a:cubicBezTo>
                </a:path>
              </a:pathLst>
            </a:custGeom>
            <a:noFill/>
            <a:ln w="539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1D6B66-4428-082F-52CA-F213B9F7B66B}"/>
                </a:ext>
              </a:extLst>
            </p:cNvPr>
            <p:cNvSpPr/>
            <p:nvPr/>
          </p:nvSpPr>
          <p:spPr>
            <a:xfrm>
              <a:off x="6369860" y="3709367"/>
              <a:ext cx="1218389" cy="634501"/>
            </a:xfrm>
            <a:custGeom>
              <a:avLst/>
              <a:gdLst>
                <a:gd name="connsiteX0" fmla="*/ 0 w 1216908"/>
                <a:gd name="connsiteY0" fmla="*/ 0 h 618767"/>
                <a:gd name="connsiteX1" fmla="*/ 343759 w 1216908"/>
                <a:gd name="connsiteY1" fmla="*/ 158129 h 618767"/>
                <a:gd name="connsiteX2" fmla="*/ 770021 w 1216908"/>
                <a:gd name="connsiteY2" fmla="*/ 522514 h 618767"/>
                <a:gd name="connsiteX3" fmla="*/ 1216908 w 1216908"/>
                <a:gd name="connsiteY3" fmla="*/ 618767 h 61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908" h="618767">
                  <a:moveTo>
                    <a:pt x="0" y="0"/>
                  </a:moveTo>
                  <a:cubicBezTo>
                    <a:pt x="107711" y="35521"/>
                    <a:pt x="215422" y="71043"/>
                    <a:pt x="343759" y="158129"/>
                  </a:cubicBezTo>
                  <a:cubicBezTo>
                    <a:pt x="472096" y="245215"/>
                    <a:pt x="624496" y="445741"/>
                    <a:pt x="770021" y="522514"/>
                  </a:cubicBezTo>
                  <a:cubicBezTo>
                    <a:pt x="915546" y="599287"/>
                    <a:pt x="1066227" y="609027"/>
                    <a:pt x="1216908" y="618767"/>
                  </a:cubicBezTo>
                </a:path>
              </a:pathLst>
            </a:custGeom>
            <a:noFill/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F73C9E-7427-E099-E86B-D1D4F5944969}"/>
                </a:ext>
              </a:extLst>
            </p:cNvPr>
            <p:cNvSpPr/>
            <p:nvPr/>
          </p:nvSpPr>
          <p:spPr>
            <a:xfrm>
              <a:off x="6369861" y="3702641"/>
              <a:ext cx="1406525" cy="643849"/>
            </a:xfrm>
            <a:custGeom>
              <a:avLst/>
              <a:gdLst>
                <a:gd name="connsiteX0" fmla="*/ 0 w 1406525"/>
                <a:gd name="connsiteY0" fmla="*/ 9577 h 647804"/>
                <a:gd name="connsiteX1" fmla="*/ 473075 w 1406525"/>
                <a:gd name="connsiteY1" fmla="*/ 76252 h 647804"/>
                <a:gd name="connsiteX2" fmla="*/ 1108075 w 1406525"/>
                <a:gd name="connsiteY2" fmla="*/ 571552 h 647804"/>
                <a:gd name="connsiteX3" fmla="*/ 1406525 w 1406525"/>
                <a:gd name="connsiteY3" fmla="*/ 638227 h 647804"/>
                <a:gd name="connsiteX0" fmla="*/ 0 w 1406525"/>
                <a:gd name="connsiteY0" fmla="*/ 9577 h 642233"/>
                <a:gd name="connsiteX1" fmla="*/ 473075 w 1406525"/>
                <a:gd name="connsiteY1" fmla="*/ 76252 h 642233"/>
                <a:gd name="connsiteX2" fmla="*/ 1108075 w 1406525"/>
                <a:gd name="connsiteY2" fmla="*/ 571552 h 642233"/>
                <a:gd name="connsiteX3" fmla="*/ 1406525 w 1406525"/>
                <a:gd name="connsiteY3" fmla="*/ 638227 h 642233"/>
                <a:gd name="connsiteX0" fmla="*/ 0 w 1406525"/>
                <a:gd name="connsiteY0" fmla="*/ 9577 h 639604"/>
                <a:gd name="connsiteX1" fmla="*/ 473075 w 1406525"/>
                <a:gd name="connsiteY1" fmla="*/ 76252 h 639604"/>
                <a:gd name="connsiteX2" fmla="*/ 1108075 w 1406525"/>
                <a:gd name="connsiteY2" fmla="*/ 571552 h 639604"/>
                <a:gd name="connsiteX3" fmla="*/ 1406525 w 1406525"/>
                <a:gd name="connsiteY3" fmla="*/ 638227 h 639604"/>
                <a:gd name="connsiteX0" fmla="*/ 0 w 1406525"/>
                <a:gd name="connsiteY0" fmla="*/ 9577 h 639604"/>
                <a:gd name="connsiteX1" fmla="*/ 473075 w 1406525"/>
                <a:gd name="connsiteY1" fmla="*/ 76252 h 639604"/>
                <a:gd name="connsiteX2" fmla="*/ 1108075 w 1406525"/>
                <a:gd name="connsiteY2" fmla="*/ 571552 h 639604"/>
                <a:gd name="connsiteX3" fmla="*/ 1406525 w 1406525"/>
                <a:gd name="connsiteY3" fmla="*/ 638227 h 639604"/>
                <a:gd name="connsiteX0" fmla="*/ 0 w 1406525"/>
                <a:gd name="connsiteY0" fmla="*/ 9577 h 638264"/>
                <a:gd name="connsiteX1" fmla="*/ 473075 w 1406525"/>
                <a:gd name="connsiteY1" fmla="*/ 76252 h 638264"/>
                <a:gd name="connsiteX2" fmla="*/ 1108075 w 1406525"/>
                <a:gd name="connsiteY2" fmla="*/ 571552 h 638264"/>
                <a:gd name="connsiteX3" fmla="*/ 1406525 w 1406525"/>
                <a:gd name="connsiteY3" fmla="*/ 638227 h 638264"/>
                <a:gd name="connsiteX0" fmla="*/ 0 w 1406525"/>
                <a:gd name="connsiteY0" fmla="*/ 9577 h 638227"/>
                <a:gd name="connsiteX1" fmla="*/ 473075 w 1406525"/>
                <a:gd name="connsiteY1" fmla="*/ 76252 h 638227"/>
                <a:gd name="connsiteX2" fmla="*/ 1108075 w 1406525"/>
                <a:gd name="connsiteY2" fmla="*/ 571552 h 638227"/>
                <a:gd name="connsiteX3" fmla="*/ 1406525 w 1406525"/>
                <a:gd name="connsiteY3" fmla="*/ 638227 h 638227"/>
                <a:gd name="connsiteX0" fmla="*/ 0 w 1406525"/>
                <a:gd name="connsiteY0" fmla="*/ 9577 h 638227"/>
                <a:gd name="connsiteX1" fmla="*/ 473075 w 1406525"/>
                <a:gd name="connsiteY1" fmla="*/ 76252 h 638227"/>
                <a:gd name="connsiteX2" fmla="*/ 1108075 w 1406525"/>
                <a:gd name="connsiteY2" fmla="*/ 571552 h 638227"/>
                <a:gd name="connsiteX3" fmla="*/ 1406525 w 1406525"/>
                <a:gd name="connsiteY3" fmla="*/ 638227 h 63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6525" h="638227">
                  <a:moveTo>
                    <a:pt x="0" y="9577"/>
                  </a:moveTo>
                  <a:cubicBezTo>
                    <a:pt x="144198" y="-3917"/>
                    <a:pt x="288396" y="-17411"/>
                    <a:pt x="473075" y="76252"/>
                  </a:cubicBezTo>
                  <a:cubicBezTo>
                    <a:pt x="657754" y="169915"/>
                    <a:pt x="952500" y="477890"/>
                    <a:pt x="1108075" y="571552"/>
                  </a:cubicBezTo>
                  <a:cubicBezTo>
                    <a:pt x="1314450" y="640036"/>
                    <a:pt x="1277937" y="635985"/>
                    <a:pt x="1406525" y="638227"/>
                  </a:cubicBezTo>
                </a:path>
              </a:pathLst>
            </a:cu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16AF644-8758-1C13-E206-067CF1849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" t="7452" r="6818" b="4586"/>
          <a:stretch/>
        </p:blipFill>
        <p:spPr>
          <a:xfrm>
            <a:off x="1281691" y="3640024"/>
            <a:ext cx="3598098" cy="30996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E08837-CDC6-743F-4EEF-F8175AC5F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7" t="6962" r="7867" b="5532"/>
          <a:stretch/>
        </p:blipFill>
        <p:spPr>
          <a:xfrm>
            <a:off x="7646505" y="-328060"/>
            <a:ext cx="3347236" cy="30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E2D67-D2AE-A1E5-E2B3-6BB1D24B8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215" r="4340" b="1215"/>
          <a:stretch/>
        </p:blipFill>
        <p:spPr>
          <a:xfrm>
            <a:off x="736600" y="609599"/>
            <a:ext cx="4461933" cy="4758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60D96-437C-56D7-ACE3-68D0987D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83" y="440267"/>
            <a:ext cx="4900717" cy="54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6">
            <a:extLst>
              <a:ext uri="{FF2B5EF4-FFF2-40B4-BE49-F238E27FC236}">
                <a16:creationId xmlns:a16="http://schemas.microsoft.com/office/drawing/2014/main" id="{02D5423B-0756-604A-7FBC-5D3FEB3D5912}"/>
              </a:ext>
            </a:extLst>
          </p:cNvPr>
          <p:cNvSpPr/>
          <p:nvPr/>
        </p:nvSpPr>
        <p:spPr>
          <a:xfrm>
            <a:off x="616857" y="471715"/>
            <a:ext cx="3526971" cy="3526971"/>
          </a:xfrm>
          <a:prstGeom prst="roundRect">
            <a:avLst>
              <a:gd name="adj" fmla="val 7819"/>
            </a:avLst>
          </a:prstGeom>
          <a:solidFill>
            <a:srgbClr val="112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4F589068-4BC9-36C1-74E2-C09220D30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t="56246" r="8958" b="16791"/>
          <a:stretch/>
        </p:blipFill>
        <p:spPr>
          <a:xfrm>
            <a:off x="790654" y="639302"/>
            <a:ext cx="3142717" cy="669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FEB444C-44D6-6255-6E89-E977B769F7E7}"/>
              </a:ext>
            </a:extLst>
          </p:cNvPr>
          <p:cNvGrpSpPr/>
          <p:nvPr/>
        </p:nvGrpSpPr>
        <p:grpSpPr>
          <a:xfrm>
            <a:off x="6283229" y="394055"/>
            <a:ext cx="3529890" cy="3529890"/>
            <a:chOff x="6283229" y="394055"/>
            <a:chExt cx="3529890" cy="3529890"/>
          </a:xfrm>
        </p:grpSpPr>
        <p:pic>
          <p:nvPicPr>
            <p:cNvPr id="5" name="图片 7">
              <a:extLst>
                <a:ext uri="{FF2B5EF4-FFF2-40B4-BE49-F238E27FC236}">
                  <a16:creationId xmlns:a16="http://schemas.microsoft.com/office/drawing/2014/main" id="{661E81A3-818D-51C9-C5A1-FA2E7CDE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229" y="394055"/>
              <a:ext cx="3529890" cy="3529890"/>
            </a:xfrm>
            <a:prstGeom prst="rect">
              <a:avLst/>
            </a:prstGeom>
          </p:spPr>
        </p:pic>
        <p:pic>
          <p:nvPicPr>
            <p:cNvPr id="6" name="图片 9">
              <a:extLst>
                <a:ext uri="{FF2B5EF4-FFF2-40B4-BE49-F238E27FC236}">
                  <a16:creationId xmlns:a16="http://schemas.microsoft.com/office/drawing/2014/main" id="{BDDB6DEA-67A3-25A4-5B32-07804830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94536" y="1431367"/>
              <a:ext cx="1352031" cy="227760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842FA1-3AE3-7AF4-B8D7-DEF97B3D35F8}"/>
                </a:ext>
              </a:extLst>
            </p:cNvPr>
            <p:cNvSpPr/>
            <p:nvPr/>
          </p:nvSpPr>
          <p:spPr>
            <a:xfrm>
              <a:off x="8048174" y="1152963"/>
              <a:ext cx="169862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defTabSz="457200"/>
              <a:r>
                <a:rPr lang="en-US" sz="5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latin typeface="Calibri" panose="020F0502020204030204"/>
                </a:rPr>
                <a:t>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4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634DEC-338E-0C9B-FDB1-D07A5AEB9F60}"/>
              </a:ext>
            </a:extLst>
          </p:cNvPr>
          <p:cNvGrpSpPr/>
          <p:nvPr/>
        </p:nvGrpSpPr>
        <p:grpSpPr>
          <a:xfrm>
            <a:off x="0" y="-7409"/>
            <a:ext cx="3600450" cy="3607859"/>
            <a:chOff x="0" y="0"/>
            <a:chExt cx="3600450" cy="360785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B39F4F7-A77A-ACA3-9506-DF892FDA3B15}"/>
                </a:ext>
              </a:extLst>
            </p:cNvPr>
            <p:cNvSpPr/>
            <p:nvPr/>
          </p:nvSpPr>
          <p:spPr>
            <a:xfrm>
              <a:off x="0" y="0"/>
              <a:ext cx="3600450" cy="3607859"/>
            </a:xfrm>
            <a:prstGeom prst="roundRect">
              <a:avLst>
                <a:gd name="adj" fmla="val 10895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EC2E1E-87FC-95EA-605A-E895EB40EB56}"/>
                </a:ext>
              </a:extLst>
            </p:cNvPr>
            <p:cNvSpPr txBox="1"/>
            <p:nvPr/>
          </p:nvSpPr>
          <p:spPr>
            <a:xfrm>
              <a:off x="175806" y="84249"/>
              <a:ext cx="32488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n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MSASECT2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9A212E-7FF6-95C2-969D-D2FD2E4E9B2B}"/>
                </a:ext>
              </a:extLst>
            </p:cNvPr>
            <p:cNvGrpSpPr/>
            <p:nvPr/>
          </p:nvGrpSpPr>
          <p:grpSpPr>
            <a:xfrm rot="10800000">
              <a:off x="142576" y="808478"/>
              <a:ext cx="3315298" cy="2791972"/>
              <a:chOff x="-6137828" y="-708809"/>
              <a:chExt cx="3900814" cy="328506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EA9A5BA-416A-3170-B728-10FD0C151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6091250" y="-708809"/>
                <a:ext cx="3600450" cy="32850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85BBBC-99EE-D232-0C14-C560A10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52950"/>
              <a:stretch/>
            </p:blipFill>
            <p:spPr>
              <a:xfrm>
                <a:off x="-6137828" y="-658563"/>
                <a:ext cx="3900814" cy="1469549"/>
              </a:xfrm>
              <a:prstGeom prst="rect">
                <a:avLst/>
              </a:prstGeom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4E3A7B-20C0-8484-CE73-CD5A68CBFBAF}"/>
                </a:ext>
              </a:extLst>
            </p:cNvPr>
            <p:cNvSpPr/>
            <p:nvPr/>
          </p:nvSpPr>
          <p:spPr>
            <a:xfrm>
              <a:off x="1817083" y="2252754"/>
              <a:ext cx="125186" cy="1251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C74B1F-65F1-8BF6-BAD3-DDC6C0BF934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423307" y="1197073"/>
              <a:ext cx="8410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B94918-784C-0B11-7362-AE3A90A4C5BD}"/>
                </a:ext>
              </a:extLst>
            </p:cNvPr>
            <p:cNvSpPr/>
            <p:nvPr/>
          </p:nvSpPr>
          <p:spPr>
            <a:xfrm>
              <a:off x="1360714" y="1134480"/>
              <a:ext cx="125186" cy="1251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4A0EAC-D15E-4DC5-EBA7-CB8F62746857}"/>
                </a:ext>
              </a:extLst>
            </p:cNvPr>
            <p:cNvSpPr/>
            <p:nvPr/>
          </p:nvSpPr>
          <p:spPr>
            <a:xfrm>
              <a:off x="2264314" y="1134480"/>
              <a:ext cx="125186" cy="1251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F27AD0-0EDA-5D02-DEA5-8DC54B4B7B8A}"/>
                </a:ext>
              </a:extLst>
            </p:cNvPr>
            <p:cNvSpPr/>
            <p:nvPr/>
          </p:nvSpPr>
          <p:spPr>
            <a:xfrm>
              <a:off x="1825684" y="1134480"/>
              <a:ext cx="125186" cy="1251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FE01D6-1360-6844-FE81-2D8F78122414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1879676" y="1259666"/>
              <a:ext cx="8601" cy="9856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E92208D1-38DF-2E7E-124F-AD66B0F3C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26" y="3225826"/>
            <a:ext cx="324512" cy="3245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F02B2E7-BA44-17D1-9120-35C6A86A91DB}"/>
              </a:ext>
            </a:extLst>
          </p:cNvPr>
          <p:cNvSpPr/>
          <p:nvPr/>
        </p:nvSpPr>
        <p:spPr>
          <a:xfrm>
            <a:off x="5892826" y="3117273"/>
            <a:ext cx="30073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6A578-A033-7B08-9453-40B369564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3646" t="3296" r="3936" b="3866"/>
          <a:stretch/>
        </p:blipFill>
        <p:spPr>
          <a:xfrm>
            <a:off x="635876" y="1229710"/>
            <a:ext cx="3463158" cy="3478924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805AF0-D52D-934C-6BE9-F578BDA542F1}"/>
              </a:ext>
            </a:extLst>
          </p:cNvPr>
          <p:cNvSpPr/>
          <p:nvPr/>
        </p:nvSpPr>
        <p:spPr>
          <a:xfrm rot="5400000">
            <a:off x="4726345" y="2496514"/>
            <a:ext cx="1384382" cy="1236133"/>
          </a:xfrm>
          <a:custGeom>
            <a:avLst/>
            <a:gdLst>
              <a:gd name="connsiteX0" fmla="*/ 0 w 1384382"/>
              <a:gd name="connsiteY0" fmla="*/ 1236133 h 1236133"/>
              <a:gd name="connsiteX1" fmla="*/ 0 w 1384382"/>
              <a:gd name="connsiteY1" fmla="*/ 0 h 1236133"/>
              <a:gd name="connsiteX2" fmla="*/ 216000 w 1384382"/>
              <a:gd name="connsiteY2" fmla="*/ 0 h 1236133"/>
              <a:gd name="connsiteX3" fmla="*/ 216000 w 1384382"/>
              <a:gd name="connsiteY3" fmla="*/ 546067 h 1236133"/>
              <a:gd name="connsiteX4" fmla="*/ 1204382 w 1384382"/>
              <a:gd name="connsiteY4" fmla="*/ 546067 h 1236133"/>
              <a:gd name="connsiteX5" fmla="*/ 1204382 w 1384382"/>
              <a:gd name="connsiteY5" fmla="*/ 150067 h 1236133"/>
              <a:gd name="connsiteX6" fmla="*/ 1384382 w 1384382"/>
              <a:gd name="connsiteY6" fmla="*/ 150067 h 1236133"/>
              <a:gd name="connsiteX7" fmla="*/ 1384382 w 1384382"/>
              <a:gd name="connsiteY7" fmla="*/ 1086067 h 1236133"/>
              <a:gd name="connsiteX8" fmla="*/ 1204382 w 1384382"/>
              <a:gd name="connsiteY8" fmla="*/ 1086067 h 1236133"/>
              <a:gd name="connsiteX9" fmla="*/ 1204382 w 1384382"/>
              <a:gd name="connsiteY9" fmla="*/ 690067 h 1236133"/>
              <a:gd name="connsiteX10" fmla="*/ 216000 w 1384382"/>
              <a:gd name="connsiteY10" fmla="*/ 690067 h 1236133"/>
              <a:gd name="connsiteX11" fmla="*/ 216000 w 1384382"/>
              <a:gd name="connsiteY11" fmla="*/ 1236133 h 123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382" h="1236133">
                <a:moveTo>
                  <a:pt x="0" y="1236133"/>
                </a:moveTo>
                <a:lnTo>
                  <a:pt x="0" y="0"/>
                </a:lnTo>
                <a:lnTo>
                  <a:pt x="216000" y="0"/>
                </a:lnTo>
                <a:lnTo>
                  <a:pt x="216000" y="546067"/>
                </a:lnTo>
                <a:lnTo>
                  <a:pt x="1204382" y="546067"/>
                </a:lnTo>
                <a:lnTo>
                  <a:pt x="1204382" y="150067"/>
                </a:lnTo>
                <a:lnTo>
                  <a:pt x="1384382" y="150067"/>
                </a:lnTo>
                <a:lnTo>
                  <a:pt x="1384382" y="1086067"/>
                </a:lnTo>
                <a:lnTo>
                  <a:pt x="1204382" y="1086067"/>
                </a:lnTo>
                <a:lnTo>
                  <a:pt x="1204382" y="690067"/>
                </a:lnTo>
                <a:lnTo>
                  <a:pt x="216000" y="690067"/>
                </a:lnTo>
                <a:lnTo>
                  <a:pt x="216000" y="12361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6734F2B-83EE-5F1E-1C22-BF527566180D}"/>
              </a:ext>
            </a:extLst>
          </p:cNvPr>
          <p:cNvSpPr/>
          <p:nvPr/>
        </p:nvSpPr>
        <p:spPr>
          <a:xfrm rot="5400000">
            <a:off x="7214172" y="1722159"/>
            <a:ext cx="1384382" cy="1236133"/>
          </a:xfrm>
          <a:custGeom>
            <a:avLst/>
            <a:gdLst>
              <a:gd name="connsiteX0" fmla="*/ 0 w 1384382"/>
              <a:gd name="connsiteY0" fmla="*/ 1236133 h 1236133"/>
              <a:gd name="connsiteX1" fmla="*/ 0 w 1384382"/>
              <a:gd name="connsiteY1" fmla="*/ 0 h 1236133"/>
              <a:gd name="connsiteX2" fmla="*/ 216000 w 1384382"/>
              <a:gd name="connsiteY2" fmla="*/ 0 h 1236133"/>
              <a:gd name="connsiteX3" fmla="*/ 216000 w 1384382"/>
              <a:gd name="connsiteY3" fmla="*/ 546067 h 1236133"/>
              <a:gd name="connsiteX4" fmla="*/ 1204382 w 1384382"/>
              <a:gd name="connsiteY4" fmla="*/ 546067 h 1236133"/>
              <a:gd name="connsiteX5" fmla="*/ 1204382 w 1384382"/>
              <a:gd name="connsiteY5" fmla="*/ 150067 h 1236133"/>
              <a:gd name="connsiteX6" fmla="*/ 1384382 w 1384382"/>
              <a:gd name="connsiteY6" fmla="*/ 150067 h 1236133"/>
              <a:gd name="connsiteX7" fmla="*/ 1384382 w 1384382"/>
              <a:gd name="connsiteY7" fmla="*/ 1086067 h 1236133"/>
              <a:gd name="connsiteX8" fmla="*/ 1204382 w 1384382"/>
              <a:gd name="connsiteY8" fmla="*/ 1086067 h 1236133"/>
              <a:gd name="connsiteX9" fmla="*/ 1204382 w 1384382"/>
              <a:gd name="connsiteY9" fmla="*/ 690067 h 1236133"/>
              <a:gd name="connsiteX10" fmla="*/ 216000 w 1384382"/>
              <a:gd name="connsiteY10" fmla="*/ 690067 h 1236133"/>
              <a:gd name="connsiteX11" fmla="*/ 216000 w 1384382"/>
              <a:gd name="connsiteY11" fmla="*/ 1236133 h 123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382" h="1236133">
                <a:moveTo>
                  <a:pt x="0" y="1236133"/>
                </a:moveTo>
                <a:lnTo>
                  <a:pt x="0" y="0"/>
                </a:lnTo>
                <a:lnTo>
                  <a:pt x="216000" y="0"/>
                </a:lnTo>
                <a:lnTo>
                  <a:pt x="216000" y="546067"/>
                </a:lnTo>
                <a:lnTo>
                  <a:pt x="1204382" y="546067"/>
                </a:lnTo>
                <a:lnTo>
                  <a:pt x="1204382" y="150067"/>
                </a:lnTo>
                <a:lnTo>
                  <a:pt x="1384382" y="150067"/>
                </a:lnTo>
                <a:lnTo>
                  <a:pt x="1384382" y="1086067"/>
                </a:lnTo>
                <a:lnTo>
                  <a:pt x="1204382" y="1086067"/>
                </a:lnTo>
                <a:lnTo>
                  <a:pt x="1204382" y="690067"/>
                </a:lnTo>
                <a:lnTo>
                  <a:pt x="216000" y="690067"/>
                </a:lnTo>
                <a:lnTo>
                  <a:pt x="216000" y="12361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B6DCF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 prstMaterial="flat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19310-2CDF-7EF9-D574-249BBB2E6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84" t="1316" r="25167" b="12074"/>
          <a:stretch/>
        </p:blipFill>
        <p:spPr>
          <a:xfrm>
            <a:off x="6619239" y="3667759"/>
            <a:ext cx="2651761" cy="25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9C493764-8D7B-1B35-36F4-EAC1D317AD0B}"/>
              </a:ext>
            </a:extLst>
          </p:cNvPr>
          <p:cNvSpPr/>
          <p:nvPr/>
        </p:nvSpPr>
        <p:spPr>
          <a:xfrm>
            <a:off x="5197517" y="2281849"/>
            <a:ext cx="468000" cy="360000"/>
          </a:xfrm>
          <a:prstGeom prst="rect">
            <a:avLst/>
          </a:prstGeom>
          <a:solidFill>
            <a:srgbClr val="FF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60D96-437C-56D7-ACE3-68D0987D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" y="50664"/>
            <a:ext cx="3345422" cy="3736445"/>
          </a:xfrm>
          <a:prstGeom prst="rect">
            <a:avLst/>
          </a:prstGeom>
        </p:spPr>
      </p:pic>
      <p:pic>
        <p:nvPicPr>
          <p:cNvPr id="16" name="图片 15" descr="图片包含 图表&#10;&#10;描述已自动生成">
            <a:extLst>
              <a:ext uri="{FF2B5EF4-FFF2-40B4-BE49-F238E27FC236}">
                <a16:creationId xmlns:a16="http://schemas.microsoft.com/office/drawing/2014/main" id="{97CA498A-B350-AD4B-0DA9-CA5011669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28" y="308403"/>
            <a:ext cx="2569151" cy="151183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CCAA289-EE54-7D6D-29E5-9454556CEF88}"/>
              </a:ext>
            </a:extLst>
          </p:cNvPr>
          <p:cNvGrpSpPr/>
          <p:nvPr/>
        </p:nvGrpSpPr>
        <p:grpSpPr>
          <a:xfrm>
            <a:off x="9120907" y="-3303"/>
            <a:ext cx="3240000" cy="3770412"/>
            <a:chOff x="6613235" y="1625538"/>
            <a:chExt cx="3240000" cy="377041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85CCB8E-C756-32E2-F2F5-4E61E2C072FF}"/>
                </a:ext>
              </a:extLst>
            </p:cNvPr>
            <p:cNvGrpSpPr/>
            <p:nvPr/>
          </p:nvGrpSpPr>
          <p:grpSpPr>
            <a:xfrm>
              <a:off x="6613235" y="1625538"/>
              <a:ext cx="3240000" cy="1974924"/>
              <a:chOff x="6613235" y="1625538"/>
              <a:chExt cx="3240000" cy="197492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B5D8F0-634E-97E0-B16E-860108C20A6C}"/>
                  </a:ext>
                </a:extLst>
              </p:cNvPr>
              <p:cNvSpPr/>
              <p:nvPr/>
            </p:nvSpPr>
            <p:spPr>
              <a:xfrm>
                <a:off x="6613235" y="1625538"/>
                <a:ext cx="3240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9C3306-C3DE-C557-15C3-449689AC6B6F}"/>
                  </a:ext>
                </a:extLst>
              </p:cNvPr>
              <p:cNvSpPr/>
              <p:nvPr/>
            </p:nvSpPr>
            <p:spPr>
              <a:xfrm>
                <a:off x="7999235" y="1985538"/>
                <a:ext cx="468000" cy="179436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CD86F-05DF-DDE7-14CB-82C1AAA6C228}"/>
                  </a:ext>
                </a:extLst>
              </p:cNvPr>
              <p:cNvSpPr/>
              <p:nvPr/>
            </p:nvSpPr>
            <p:spPr>
              <a:xfrm>
                <a:off x="7999235" y="2164974"/>
                <a:ext cx="468000" cy="179436"/>
              </a:xfrm>
              <a:prstGeom prst="rect">
                <a:avLst/>
              </a:prstGeom>
              <a:solidFill>
                <a:srgbClr val="E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7D7FD3-EFA8-60B7-7B5E-FDFD9A693AD5}"/>
                  </a:ext>
                </a:extLst>
              </p:cNvPr>
              <p:cNvSpPr/>
              <p:nvPr/>
            </p:nvSpPr>
            <p:spPr>
              <a:xfrm>
                <a:off x="7999235" y="2344410"/>
                <a:ext cx="468000" cy="179436"/>
              </a:xfrm>
              <a:prstGeom prst="rect">
                <a:avLst/>
              </a:prstGeom>
              <a:solidFill>
                <a:srgbClr val="8B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889DF3F-1A01-DDD3-962A-297FBACE383B}"/>
                  </a:ext>
                </a:extLst>
              </p:cNvPr>
              <p:cNvSpPr/>
              <p:nvPr/>
            </p:nvSpPr>
            <p:spPr>
              <a:xfrm>
                <a:off x="7999235" y="2523846"/>
                <a:ext cx="468000" cy="179436"/>
              </a:xfrm>
              <a:prstGeom prst="rect">
                <a:avLst/>
              </a:prstGeom>
              <a:solidFill>
                <a:srgbClr val="2E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16F9BF3-A2B4-4D76-9A4F-EA74628B086F}"/>
                  </a:ext>
                </a:extLst>
              </p:cNvPr>
              <p:cNvSpPr/>
              <p:nvPr/>
            </p:nvSpPr>
            <p:spPr>
              <a:xfrm>
                <a:off x="7999235" y="2703282"/>
                <a:ext cx="468000" cy="179436"/>
              </a:xfrm>
              <a:prstGeom prst="rect">
                <a:avLst/>
              </a:prstGeom>
              <a:solidFill>
                <a:srgbClr val="00FF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D67FA80-C9B5-C78E-C275-5BE879AFD29F}"/>
                  </a:ext>
                </a:extLst>
              </p:cNvPr>
              <p:cNvSpPr/>
              <p:nvPr/>
            </p:nvSpPr>
            <p:spPr>
              <a:xfrm>
                <a:off x="7999235" y="2882718"/>
                <a:ext cx="468000" cy="179436"/>
              </a:xfrm>
              <a:prstGeom prst="rect">
                <a:avLst/>
              </a:prstGeom>
              <a:solidFill>
                <a:srgbClr val="00F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685676-5D71-06F3-E1D8-D0380E9FD145}"/>
                  </a:ext>
                </a:extLst>
              </p:cNvPr>
              <p:cNvSpPr/>
              <p:nvPr/>
            </p:nvSpPr>
            <p:spPr>
              <a:xfrm>
                <a:off x="7999235" y="3062154"/>
                <a:ext cx="468000" cy="179436"/>
              </a:xfrm>
              <a:prstGeom prst="rect">
                <a:avLst/>
              </a:prstGeom>
              <a:solidFill>
                <a:srgbClr val="00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37CA46-88B0-CAE1-7038-0C60C35A6194}"/>
                  </a:ext>
                </a:extLst>
              </p:cNvPr>
              <p:cNvSpPr/>
              <p:nvPr/>
            </p:nvSpPr>
            <p:spPr>
              <a:xfrm>
                <a:off x="7999235" y="3241590"/>
                <a:ext cx="468000" cy="179436"/>
              </a:xfrm>
              <a:prstGeom prst="rect">
                <a:avLst/>
              </a:prstGeom>
              <a:solidFill>
                <a:srgbClr val="00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D22AE4-A426-DCE2-D986-778EA5B46498}"/>
                  </a:ext>
                </a:extLst>
              </p:cNvPr>
              <p:cNvSpPr/>
              <p:nvPr/>
            </p:nvSpPr>
            <p:spPr>
              <a:xfrm>
                <a:off x="7999235" y="3421026"/>
                <a:ext cx="468000" cy="17943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A331010-68F9-944A-F507-1C9AC40B831B}"/>
                  </a:ext>
                </a:extLst>
              </p:cNvPr>
              <p:cNvSpPr/>
              <p:nvPr/>
            </p:nvSpPr>
            <p:spPr>
              <a:xfrm>
                <a:off x="6613235" y="1805538"/>
                <a:ext cx="3240000" cy="180000"/>
              </a:xfrm>
              <a:prstGeom prst="rect">
                <a:avLst/>
              </a:prstGeom>
              <a:solidFill>
                <a:srgbClr val="FF5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C2C97BD-9F19-681A-93C3-BD3E27B0A68F}"/>
                </a:ext>
              </a:extLst>
            </p:cNvPr>
            <p:cNvGrpSpPr/>
            <p:nvPr/>
          </p:nvGrpSpPr>
          <p:grpSpPr>
            <a:xfrm flipV="1">
              <a:off x="6613235" y="3600462"/>
              <a:ext cx="3240000" cy="1795488"/>
              <a:chOff x="6613235" y="1625538"/>
              <a:chExt cx="3240000" cy="179548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FE1F1D-D0F6-F127-03D7-4BFB401BBF93}"/>
                  </a:ext>
                </a:extLst>
              </p:cNvPr>
              <p:cNvSpPr/>
              <p:nvPr/>
            </p:nvSpPr>
            <p:spPr>
              <a:xfrm>
                <a:off x="6613235" y="1625538"/>
                <a:ext cx="3240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0035417-AD5F-CC3B-C29D-7E2A9563A8B0}"/>
                  </a:ext>
                </a:extLst>
              </p:cNvPr>
              <p:cNvSpPr/>
              <p:nvPr/>
            </p:nvSpPr>
            <p:spPr>
              <a:xfrm>
                <a:off x="7999235" y="1985538"/>
                <a:ext cx="468000" cy="179436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EF76D4-8E2E-6BC1-90F3-AE5F403D8D7A}"/>
                  </a:ext>
                </a:extLst>
              </p:cNvPr>
              <p:cNvSpPr/>
              <p:nvPr/>
            </p:nvSpPr>
            <p:spPr>
              <a:xfrm>
                <a:off x="7999235" y="2164974"/>
                <a:ext cx="468000" cy="179436"/>
              </a:xfrm>
              <a:prstGeom prst="rect">
                <a:avLst/>
              </a:prstGeom>
              <a:solidFill>
                <a:srgbClr val="E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9CF4AD9-38F7-04A3-34E7-3D99E6101720}"/>
                  </a:ext>
                </a:extLst>
              </p:cNvPr>
              <p:cNvSpPr/>
              <p:nvPr/>
            </p:nvSpPr>
            <p:spPr>
              <a:xfrm>
                <a:off x="7999235" y="2344410"/>
                <a:ext cx="468000" cy="179436"/>
              </a:xfrm>
              <a:prstGeom prst="rect">
                <a:avLst/>
              </a:prstGeom>
              <a:solidFill>
                <a:srgbClr val="8B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E39F858-E48B-2099-9284-42A04A02FC07}"/>
                  </a:ext>
                </a:extLst>
              </p:cNvPr>
              <p:cNvSpPr/>
              <p:nvPr/>
            </p:nvSpPr>
            <p:spPr>
              <a:xfrm>
                <a:off x="7999235" y="2523846"/>
                <a:ext cx="468000" cy="179436"/>
              </a:xfrm>
              <a:prstGeom prst="rect">
                <a:avLst/>
              </a:prstGeom>
              <a:solidFill>
                <a:srgbClr val="2E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F38B5A3-49E7-6FD1-3EF9-2F0F665EB6F2}"/>
                  </a:ext>
                </a:extLst>
              </p:cNvPr>
              <p:cNvSpPr/>
              <p:nvPr/>
            </p:nvSpPr>
            <p:spPr>
              <a:xfrm>
                <a:off x="7999235" y="2703282"/>
                <a:ext cx="468000" cy="179436"/>
              </a:xfrm>
              <a:prstGeom prst="rect">
                <a:avLst/>
              </a:prstGeom>
              <a:solidFill>
                <a:srgbClr val="00FF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C9D9351-43F2-EFBD-75C5-EFFE2344B52E}"/>
                  </a:ext>
                </a:extLst>
              </p:cNvPr>
              <p:cNvSpPr/>
              <p:nvPr/>
            </p:nvSpPr>
            <p:spPr>
              <a:xfrm>
                <a:off x="7999235" y="2882718"/>
                <a:ext cx="468000" cy="179436"/>
              </a:xfrm>
              <a:prstGeom prst="rect">
                <a:avLst/>
              </a:prstGeom>
              <a:solidFill>
                <a:srgbClr val="00F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E6199D2-762F-964A-ED52-251FC972A7EE}"/>
                  </a:ext>
                </a:extLst>
              </p:cNvPr>
              <p:cNvSpPr/>
              <p:nvPr/>
            </p:nvSpPr>
            <p:spPr>
              <a:xfrm>
                <a:off x="7999235" y="3062154"/>
                <a:ext cx="468000" cy="179436"/>
              </a:xfrm>
              <a:prstGeom prst="rect">
                <a:avLst/>
              </a:prstGeom>
              <a:solidFill>
                <a:srgbClr val="00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23E74C6-1000-3FB3-33DB-51ADD974FD72}"/>
                  </a:ext>
                </a:extLst>
              </p:cNvPr>
              <p:cNvSpPr/>
              <p:nvPr/>
            </p:nvSpPr>
            <p:spPr>
              <a:xfrm>
                <a:off x="7999235" y="3241590"/>
                <a:ext cx="468000" cy="179436"/>
              </a:xfrm>
              <a:prstGeom prst="rect">
                <a:avLst/>
              </a:prstGeom>
              <a:solidFill>
                <a:srgbClr val="00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2077619-F078-0FF6-EA14-14D1C7635903}"/>
                  </a:ext>
                </a:extLst>
              </p:cNvPr>
              <p:cNvSpPr/>
              <p:nvPr/>
            </p:nvSpPr>
            <p:spPr>
              <a:xfrm>
                <a:off x="6613235" y="1805538"/>
                <a:ext cx="3240000" cy="180000"/>
              </a:xfrm>
              <a:prstGeom prst="rect">
                <a:avLst/>
              </a:prstGeom>
              <a:solidFill>
                <a:srgbClr val="FF5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DA40FE75-DAAC-FCF9-81FA-6F4D85B85E25}"/>
              </a:ext>
            </a:extLst>
          </p:cNvPr>
          <p:cNvSpPr/>
          <p:nvPr/>
        </p:nvSpPr>
        <p:spPr>
          <a:xfrm>
            <a:off x="3775485" y="2011997"/>
            <a:ext cx="32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6E5B71-B593-4FD7-2FFE-24609D055B40}"/>
              </a:ext>
            </a:extLst>
          </p:cNvPr>
          <p:cNvSpPr/>
          <p:nvPr/>
        </p:nvSpPr>
        <p:spPr>
          <a:xfrm>
            <a:off x="5197517" y="2551701"/>
            <a:ext cx="468000" cy="360000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671DCD-FAD8-B10B-4A69-665D567C341A}"/>
              </a:ext>
            </a:extLst>
          </p:cNvPr>
          <p:cNvSpPr/>
          <p:nvPr/>
        </p:nvSpPr>
        <p:spPr>
          <a:xfrm>
            <a:off x="5197517" y="2821553"/>
            <a:ext cx="468000" cy="360000"/>
          </a:xfrm>
          <a:prstGeom prst="rect">
            <a:avLst/>
          </a:prstGeom>
          <a:solidFill>
            <a:srgbClr val="E8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F36E27-8C39-DED6-34C4-CB004708E6CE}"/>
              </a:ext>
            </a:extLst>
          </p:cNvPr>
          <p:cNvSpPr/>
          <p:nvPr/>
        </p:nvSpPr>
        <p:spPr>
          <a:xfrm>
            <a:off x="5197517" y="3091405"/>
            <a:ext cx="468000" cy="360000"/>
          </a:xfrm>
          <a:prstGeom prst="rect">
            <a:avLst/>
          </a:prstGeom>
          <a:solidFill>
            <a:srgbClr val="8B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DFC8E91-EFA7-D4B2-949D-525E19852F97}"/>
              </a:ext>
            </a:extLst>
          </p:cNvPr>
          <p:cNvSpPr/>
          <p:nvPr/>
        </p:nvSpPr>
        <p:spPr>
          <a:xfrm>
            <a:off x="5197517" y="3361257"/>
            <a:ext cx="468000" cy="360000"/>
          </a:xfrm>
          <a:prstGeom prst="rect">
            <a:avLst/>
          </a:prstGeom>
          <a:solidFill>
            <a:srgbClr val="2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E794DEE-E557-F442-90BF-10466233C611}"/>
              </a:ext>
            </a:extLst>
          </p:cNvPr>
          <p:cNvSpPr/>
          <p:nvPr/>
        </p:nvSpPr>
        <p:spPr>
          <a:xfrm>
            <a:off x="5197517" y="3631109"/>
            <a:ext cx="468000" cy="360000"/>
          </a:xfrm>
          <a:prstGeom prst="rect">
            <a:avLst/>
          </a:prstGeom>
          <a:solidFill>
            <a:srgbClr val="00F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3B1318-7D59-3010-E507-F41E798AB5B8}"/>
              </a:ext>
            </a:extLst>
          </p:cNvPr>
          <p:cNvSpPr/>
          <p:nvPr/>
        </p:nvSpPr>
        <p:spPr>
          <a:xfrm>
            <a:off x="5197517" y="3900961"/>
            <a:ext cx="468000" cy="360000"/>
          </a:xfrm>
          <a:prstGeom prst="rect">
            <a:avLst/>
          </a:prstGeom>
          <a:solidFill>
            <a:srgbClr val="00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3B279C-33BF-0467-43B7-76488609E1DA}"/>
              </a:ext>
            </a:extLst>
          </p:cNvPr>
          <p:cNvSpPr/>
          <p:nvPr/>
        </p:nvSpPr>
        <p:spPr>
          <a:xfrm>
            <a:off x="5197517" y="4170813"/>
            <a:ext cx="468000" cy="360000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692A1B-6546-B578-C1FC-724FBE7FDC5F}"/>
              </a:ext>
            </a:extLst>
          </p:cNvPr>
          <p:cNvSpPr/>
          <p:nvPr/>
        </p:nvSpPr>
        <p:spPr>
          <a:xfrm>
            <a:off x="5197517" y="4440665"/>
            <a:ext cx="468000" cy="360000"/>
          </a:xfrm>
          <a:prstGeom prst="rect">
            <a:avLst/>
          </a:prstGeom>
          <a:solidFill>
            <a:srgbClr val="00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DCA204-838C-CAF0-7A32-2AC2C4EFEA63}"/>
              </a:ext>
            </a:extLst>
          </p:cNvPr>
          <p:cNvSpPr/>
          <p:nvPr/>
        </p:nvSpPr>
        <p:spPr>
          <a:xfrm>
            <a:off x="3811517" y="4710517"/>
            <a:ext cx="3240000" cy="360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>
                  <a:alphaModFix amt="20000"/>
                </a:blip>
                <a:tile tx="0" ty="0" sx="100000" sy="100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29525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22877</TotalTime>
  <Words>30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Berlin Sans FB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Wenlong [CEE]</dc:creator>
  <cp:lastModifiedBy>Gao Wenlong</cp:lastModifiedBy>
  <cp:revision>57</cp:revision>
  <dcterms:created xsi:type="dcterms:W3CDTF">2022-11-15T02:32:50Z</dcterms:created>
  <dcterms:modified xsi:type="dcterms:W3CDTF">2022-12-31T10:55:51Z</dcterms:modified>
</cp:coreProperties>
</file>