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24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7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7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74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6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59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833A-9E5D-49B6-86CA-2948C93A517F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6D4D-34AE-450D-AD58-EC5541B9E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2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fr-FR" smtClean="0"/>
              <a:t>QUALIF – QUALITE DE MAILLAGE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/>
          <a:lstStyle/>
          <a:p>
            <a:endParaRPr lang="fr-FR" dirty="0" smtClean="0"/>
          </a:p>
          <a:p>
            <a:pPr algn="l"/>
            <a:r>
              <a:rPr lang="fr-FR" sz="2000" u="sng" dirty="0" smtClean="0">
                <a:solidFill>
                  <a:schemeClr val="tx1"/>
                </a:solidFill>
              </a:rPr>
              <a:t>2 documents :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Etude bibliographique sur les mesures de qualité d’un maillage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Manuel utilisateur de la bibliothèque </a:t>
            </a:r>
            <a:r>
              <a:rPr lang="fr-FR" sz="2000" dirty="0" err="1" smtClean="0">
                <a:solidFill>
                  <a:schemeClr val="tx1"/>
                </a:solidFill>
              </a:rPr>
              <a:t>Qualif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HEXAEDRES AVEC QUALIF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531"/>
            <a:ext cx="9144000" cy="3436937"/>
          </a:xfrm>
          <a:prstGeom prst="rect">
            <a:avLst/>
          </a:prstGeom>
        </p:spPr>
      </p:pic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368435"/>
              </p:ext>
            </p:extLst>
          </p:nvPr>
        </p:nvGraphicFramePr>
        <p:xfrm>
          <a:off x="1907704" y="5301208"/>
          <a:ext cx="5207000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Conditionnement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1,85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2,9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3,48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4,71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4,77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-1000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-1000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Scaled Jacobian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-0,89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0,22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-0,25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Jacobien Min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3,7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1,9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-2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0,95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-2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Rapport d'aspect centre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3,8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7,3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2,02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2,02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6,02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15,9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1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HEXAEDRES AVEC QUALIF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764"/>
            <a:ext cx="9144000" cy="3956471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626152"/>
              </p:ext>
            </p:extLst>
          </p:nvPr>
        </p:nvGraphicFramePr>
        <p:xfrm>
          <a:off x="539552" y="5373216"/>
          <a:ext cx="8229598" cy="867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8535"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Conditionnement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3,12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5,16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7,2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19,47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39,92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3,12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5,34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9,8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23,18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45,48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Scaled Jacobian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Jacobien Min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1,91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0,97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0,5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0,22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0,13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1,98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0,49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0,11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0,03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0,01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Rapport d'aspect centre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32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62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15,2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32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63,2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126,8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403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156</Words>
  <Application>Microsoft Office PowerPoint</Application>
  <PresentationFormat>Affichage à l'écran (4:3)</PresentationFormat>
  <Paragraphs>120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QUALIF – QUALITE DE MAILLAGE</vt:lpstr>
      <vt:lpstr>HEXAEDRES AVEC QUALIF</vt:lpstr>
      <vt:lpstr>HEXAEDRES AVEC QUALIF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PIGNEROL Charles</dc:creator>
  <cp:lastModifiedBy>PIGNEROL Charles</cp:lastModifiedBy>
  <cp:revision>11</cp:revision>
  <dcterms:created xsi:type="dcterms:W3CDTF">2016-02-11T13:06:03Z</dcterms:created>
  <dcterms:modified xsi:type="dcterms:W3CDTF">2021-09-10T11:21:02Z</dcterms:modified>
</cp:coreProperties>
</file>