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5" r:id="rId8"/>
    <p:sldId id="264" r:id="rId9"/>
    <p:sldId id="262" r:id="rId10"/>
    <p:sldId id="268" r:id="rId11"/>
    <p:sldId id="263" r:id="rId12"/>
    <p:sldId id="266" r:id="rId1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43" autoAdjust="0"/>
    <p:restoredTop sz="94660"/>
  </p:normalViewPr>
  <p:slideViewPr>
    <p:cSldViewPr snapToGrid="0">
      <p:cViewPr varScale="1">
        <p:scale>
          <a:sx n="81" d="100"/>
          <a:sy n="81" d="100"/>
        </p:scale>
        <p:origin x="94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03EE304-7DD2-1405-4402-D0250ADB023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A41B59C9-2C85-6FA8-3E9C-2EEBDDDFA1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D958B2A-B9C5-5F2B-BFCD-2E777541DA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12B9A8B1-EA9B-2B72-72F7-EAABADE7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22002E9-8803-6D1E-9106-298512C646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3853125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1FC80AE-B236-01E7-4A82-2ADFA25F8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6517EFEE-DE64-6F52-994E-3D30D5F6D4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6DC7100-5E02-CB1B-D8B4-36E9C3EFC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457A3D5-08F5-BC9F-7A7F-2CC956162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64D782-6FCB-A080-0C94-C302780A19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78926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CADC8784-E75F-0D32-9A0F-21831E8A4C9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8E88F2B3-3FDD-CDA5-1C1E-3809E8459C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8A2DA24-260C-C583-5B5B-AAAB3F358E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10FC0D-197D-52BF-6490-1245589584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48AA1FA-0FC4-8572-C2E4-4B6B7D328E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29111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0A202C3-EC29-FABD-CAD0-6112F34AEB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9B73C49-A374-4687-06D6-63E27750528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EB8259-61EC-C331-D8F8-85D08470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607258C-563D-2E18-4F88-A57C1D34D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7863C52-6130-0231-5DBB-F9267B65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130005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327BFA5-8E23-61F7-547C-7BBF012B29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9A21471-0892-9257-B3E8-6BB005DEAA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205149-25C8-E02F-89C3-8895350C26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A5A1E1E-261C-85D4-4C13-56237B690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1853CDD-10CE-8B64-ECF1-E2D4B45752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277774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E6ED714-52E7-456C-C7E3-83B44960C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6D7FD35-2C3D-7414-F9C6-43226ECE7F9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09479015-FBBA-6C0F-9C33-BE439709BC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FFFC70A-70FC-ADFF-BCBC-EF2B8C095D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9F706B1-D354-8858-ED1F-BCB8C3301F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582CA2B-562F-CD48-F154-E47696FA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227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FEE363E-6BF9-BFB7-EA51-D31A969F0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B31C295-8CEA-CAAE-879A-D23B88A9949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2F6AA94-7703-5A8A-285D-0BAA280597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C1A84D0-ED6A-E4D4-A9FB-42F03AEB55B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B5B25B6-6E34-A1EF-5999-1579A3212F3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237E9C4-695A-6C15-4930-E9D340E645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9E06A229-FCC4-9C9C-2865-9D7BA4FF2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E3E56B42-4357-4828-90D9-3414A9C16A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9927057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7EDB2E7-8A25-664A-0615-E096B61F89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32D7FD99-8CC2-7ACE-5E11-E419946F19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4ED8921-E271-FD8E-C0D9-55542BAA78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B48046F-2ACC-4AA2-9DB4-22368D7E51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916654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EF09BC45-DD56-C09C-850E-3660A9EFA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04181749-9915-FE7B-B603-231477A604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31D8F2D-FDE4-7802-8DAA-CF55D30605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7182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E36F534-7835-DED0-4365-C094575396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0D41A9D-EBF9-00CC-3CBF-8664C0EB95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2E1A549C-BAE1-0E29-2062-2FAD7101553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58E2F52-8865-42A3-75FB-622EC5AA88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100C6F62-DAB7-AD88-F3A3-6E64807D3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69D86092-D0CF-AF4A-D571-813129D33D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660921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5C61AF4-3BF2-3731-5FCE-FE5ACE8592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C0ADB11C-F667-B735-27B8-3257DB35B62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61D7BEB2-3DBE-E284-957D-17851A69909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AD778D68-477C-4C51-70EF-EABB02F6A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C8023A7-5871-F428-C157-1313EC361A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4AFF5B22-F51B-6615-376F-3E73A8CC9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57719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AA23E565-D3E7-DB26-D852-43D07419D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E92C7EB7-4FC1-BB0F-CBB1-D943F2649FF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930A2DB-3381-46CC-EEF8-061C80786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E9E2284-778A-4E1D-8C13-79CAECDDBC23}" type="datetimeFigureOut">
              <a:rPr lang="zh-CN" altLang="en-US" smtClean="0"/>
              <a:t>2025/4/20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EFE0218-88C2-466F-AC1F-D84F51B83C3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DCC360F-972D-6F83-771D-5D352E05C6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E9C01E-F2BF-43EA-B59F-DDD7897CA88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978631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190AC9B-C5D9-D931-322B-852A643757B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735864"/>
            <a:ext cx="9144000" cy="2387600"/>
          </a:xfrm>
        </p:spPr>
        <p:txBody>
          <a:bodyPr/>
          <a:lstStyle/>
          <a:p>
            <a:r>
              <a:rPr lang="zh-CN" altLang="en-US" dirty="0"/>
              <a:t>技术架构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02F87F7-DF1D-85C8-229D-231E4338858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429732" y="3630318"/>
            <a:ext cx="9144000" cy="1655762"/>
          </a:xfrm>
        </p:spPr>
        <p:txBody>
          <a:bodyPr/>
          <a:lstStyle/>
          <a:p>
            <a:endParaRPr lang="en-US" altLang="zh-CN" dirty="0"/>
          </a:p>
          <a:p>
            <a:r>
              <a:rPr lang="en-US" altLang="zh-CN" dirty="0"/>
              <a:t>51275903031</a:t>
            </a:r>
          </a:p>
          <a:p>
            <a:r>
              <a:rPr lang="zh-CN" altLang="en-US" dirty="0"/>
              <a:t>张 旭</a:t>
            </a:r>
          </a:p>
        </p:txBody>
      </p:sp>
    </p:spTree>
    <p:extLst>
      <p:ext uri="{BB962C8B-B14F-4D97-AF65-F5344CB8AC3E}">
        <p14:creationId xmlns:p14="http://schemas.microsoft.com/office/powerpoint/2010/main" val="5599376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3E05-CB4C-7E5B-C866-FE3736FC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5062" y="257546"/>
            <a:ext cx="10515600" cy="760021"/>
          </a:xfrm>
        </p:spPr>
        <p:txBody>
          <a:bodyPr/>
          <a:lstStyle/>
          <a:p>
            <a:r>
              <a:rPr lang="zh-CN" altLang="en-US" dirty="0"/>
              <a:t>后端接口文档示例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FFA5850D-7DA3-CA65-122C-02DBC24F480A}"/>
              </a:ext>
            </a:extLst>
          </p:cNvPr>
          <p:cNvSpPr txBox="1"/>
          <p:nvPr/>
        </p:nvSpPr>
        <p:spPr>
          <a:xfrm>
            <a:off x="119275" y="1993972"/>
            <a:ext cx="7754065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1.</a:t>
            </a:r>
            <a:r>
              <a:rPr lang="zh-CN" altLang="en-US" dirty="0"/>
              <a:t>接口名称：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/schedule </a:t>
            </a:r>
          </a:p>
          <a:p>
            <a:r>
              <a:rPr lang="zh-CN" altLang="en-US" dirty="0"/>
              <a:t>功能：获取当前用户的日程数据，返回日程列表。页面加载时，前端调用 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/schedule</a:t>
            </a:r>
            <a:r>
              <a:rPr lang="zh-CN" altLang="en-US" dirty="0"/>
              <a:t>，获取日程数据并渲染到表格中。</a:t>
            </a:r>
          </a:p>
          <a:p>
            <a:endParaRPr lang="en-US" altLang="zh-CN" dirty="0"/>
          </a:p>
          <a:p>
            <a:r>
              <a:rPr lang="en-US" altLang="zh-CN" dirty="0"/>
              <a:t>2.</a:t>
            </a:r>
            <a:r>
              <a:rPr lang="zh-CN" altLang="en-US" dirty="0"/>
              <a:t>接口名称：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/import/excel</a:t>
            </a:r>
          </a:p>
          <a:p>
            <a:r>
              <a:rPr lang="zh-CN" altLang="en-US" dirty="0"/>
              <a:t>功能：接收上传的 </a:t>
            </a:r>
            <a:r>
              <a:rPr lang="en-US" altLang="zh-CN" dirty="0"/>
              <a:t>Excel </a:t>
            </a:r>
            <a:r>
              <a:rPr lang="zh-CN" altLang="en-US" dirty="0"/>
              <a:t>文件，解析日程数据，保存到用户日程中。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3.</a:t>
            </a:r>
            <a:r>
              <a:rPr lang="zh-CN" altLang="en-US" dirty="0"/>
              <a:t>接口名称：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/import/school </a:t>
            </a:r>
          </a:p>
          <a:p>
            <a:r>
              <a:rPr lang="zh-CN" altLang="en-US" dirty="0"/>
              <a:t>功能：接收用户提供的学校网站凭据（如果需要登录），从网站获取日程，保存到用户日程中。</a:t>
            </a:r>
          </a:p>
          <a:p>
            <a:endParaRPr lang="en-US" altLang="zh-CN" dirty="0"/>
          </a:p>
          <a:p>
            <a:r>
              <a:rPr lang="en-US" altLang="zh-CN" dirty="0"/>
              <a:t>4.</a:t>
            </a:r>
            <a:r>
              <a:rPr lang="zh-CN" altLang="en-US" dirty="0"/>
              <a:t>接口名称：</a:t>
            </a:r>
            <a:r>
              <a:rPr lang="en-US" altLang="zh-CN" dirty="0"/>
              <a:t>/</a:t>
            </a:r>
            <a:r>
              <a:rPr lang="en-US" altLang="zh-CN" dirty="0" err="1"/>
              <a:t>api</a:t>
            </a:r>
            <a:r>
              <a:rPr lang="en-US" altLang="zh-CN" dirty="0"/>
              <a:t>/schedule/add </a:t>
            </a:r>
          </a:p>
          <a:p>
            <a:r>
              <a:rPr lang="zh-CN" altLang="en-US" dirty="0"/>
              <a:t>功能：接收用户输入的事件信息，保存到用户日程中。</a:t>
            </a:r>
            <a:endParaRPr lang="en-US" altLang="zh-CN" dirty="0"/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69C9DA54-25DF-C449-571E-78E131967D0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73340" y="1385083"/>
            <a:ext cx="4314825" cy="4705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627969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7E1374A-59A7-1180-6844-71EEAACA8A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CN" altLang="en-US" dirty="0"/>
              <a:t>数据库设计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712381DA-1456-C533-C9A5-5F6CAD50D3A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253330"/>
            <a:ext cx="10869891" cy="491180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dirty="0"/>
              <a:t>需求驱动</a:t>
            </a:r>
            <a:endParaRPr lang="en-US" altLang="zh-CN" dirty="0"/>
          </a:p>
          <a:p>
            <a:pPr lvl="1"/>
            <a:r>
              <a:rPr lang="zh-CN" altLang="en-US" dirty="0"/>
              <a:t>实体 实体之间的关系</a:t>
            </a:r>
            <a:endParaRPr lang="en-US" altLang="zh-CN" dirty="0"/>
          </a:p>
          <a:p>
            <a:pPr lvl="1"/>
            <a:r>
              <a:rPr lang="en-US" altLang="zh-CN" dirty="0"/>
              <a:t>E-R</a:t>
            </a:r>
            <a:r>
              <a:rPr lang="zh-CN" altLang="en-US" dirty="0"/>
              <a:t>图</a:t>
            </a:r>
            <a:endParaRPr lang="en-US" altLang="zh-CN" dirty="0"/>
          </a:p>
          <a:p>
            <a:r>
              <a:rPr lang="zh-CN" altLang="en-US" dirty="0"/>
              <a:t>规范化原则</a:t>
            </a:r>
            <a:endParaRPr lang="en-US" altLang="zh-CN" dirty="0"/>
          </a:p>
          <a:p>
            <a:pPr lvl="1"/>
            <a:r>
              <a:rPr lang="zh-CN" altLang="en-US" dirty="0"/>
              <a:t>第一范式 每一列都是原子值</a:t>
            </a:r>
            <a:endParaRPr lang="en-US" altLang="zh-CN" dirty="0"/>
          </a:p>
          <a:p>
            <a:pPr lvl="1"/>
            <a:r>
              <a:rPr lang="zh-CN" altLang="en-US" dirty="0"/>
              <a:t>第二范式 消除部分依赖</a:t>
            </a:r>
            <a:endParaRPr lang="en-US" altLang="zh-CN" dirty="0"/>
          </a:p>
          <a:p>
            <a:pPr lvl="1"/>
            <a:r>
              <a:rPr lang="zh-CN" altLang="en-US" dirty="0"/>
              <a:t>第三范式 消除传递依赖</a:t>
            </a:r>
            <a:endParaRPr lang="en-US" altLang="zh-CN" dirty="0"/>
          </a:p>
          <a:p>
            <a:r>
              <a:rPr lang="zh-CN" altLang="en-US" dirty="0"/>
              <a:t>数据一致性和完整性</a:t>
            </a:r>
            <a:endParaRPr lang="en-US" altLang="zh-CN" dirty="0"/>
          </a:p>
          <a:p>
            <a:pPr lvl="1"/>
            <a:r>
              <a:rPr lang="zh-CN" altLang="en-US" dirty="0"/>
              <a:t>主键 外键 约束</a:t>
            </a:r>
            <a:endParaRPr lang="en-US" altLang="zh-CN" dirty="0"/>
          </a:p>
          <a:p>
            <a:r>
              <a:rPr lang="zh-CN" altLang="en-US" dirty="0"/>
              <a:t>可扩展性和灵活性</a:t>
            </a:r>
            <a:endParaRPr lang="en-US" altLang="zh-CN" dirty="0"/>
          </a:p>
          <a:p>
            <a:pPr lvl="1"/>
            <a:r>
              <a:rPr lang="zh-CN" altLang="en-US" dirty="0"/>
              <a:t>支持业务扩展</a:t>
            </a:r>
            <a:endParaRPr lang="en-US" altLang="zh-CN" dirty="0"/>
          </a:p>
          <a:p>
            <a:pPr lvl="1"/>
            <a:r>
              <a:rPr lang="en-US" altLang="zh-CN" dirty="0"/>
              <a:t>Enum</a:t>
            </a:r>
            <a:r>
              <a:rPr lang="zh-CN" altLang="en-US" dirty="0"/>
              <a:t>代替硬编码字段</a:t>
            </a:r>
            <a:endParaRPr lang="en-US" altLang="zh-CN" dirty="0"/>
          </a:p>
          <a:p>
            <a:r>
              <a:rPr lang="zh-CN" altLang="en-US" dirty="0"/>
              <a:t>文档化和命名规范</a:t>
            </a:r>
            <a:endParaRPr lang="en-US" altLang="zh-CN" dirty="0"/>
          </a:p>
          <a:p>
            <a:pPr lvl="1"/>
            <a:r>
              <a:rPr lang="zh-CN" altLang="en-US" dirty="0"/>
              <a:t>说明文档 </a:t>
            </a:r>
            <a:endParaRPr lang="en-US" altLang="zh-CN" dirty="0"/>
          </a:p>
          <a:p>
            <a:pPr lvl="1"/>
            <a:r>
              <a:rPr lang="zh-CN" altLang="en-US" dirty="0"/>
              <a:t>小写下划线命名方法</a:t>
            </a:r>
            <a:endParaRPr lang="en-US" altLang="zh-CN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9DDE4359-AE3E-7BA6-E5ED-B977ECB68A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8523" y="1144803"/>
            <a:ext cx="5665277" cy="33140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030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3891340-1F86-C74F-0650-5B8E477FB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数据库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0AA6CDC2-A42F-093D-8979-09E8253447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191306" y="471463"/>
            <a:ext cx="8299968" cy="6021412"/>
          </a:xfrm>
        </p:spPr>
      </p:pic>
    </p:spTree>
    <p:extLst>
      <p:ext uri="{BB962C8B-B14F-4D97-AF65-F5344CB8AC3E}">
        <p14:creationId xmlns:p14="http://schemas.microsoft.com/office/powerpoint/2010/main" val="26550802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06B098-226F-BC6C-A5A9-BD9DF1B06E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整体框架 </a:t>
            </a:r>
            <a:r>
              <a:rPr lang="en-US" altLang="zh-CN" dirty="0"/>
              <a:t>Flask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67F718BB-5B6D-C54A-3AE4-85CB5B2E4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  </a:t>
            </a:r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060B335F-DD6E-0E6B-067A-9ACB6BD118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193270"/>
            <a:ext cx="10240804" cy="275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650865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94E4C18-D0E5-A4A5-92E9-62E1A48AFB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特点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EE1ED6D0-03D6-CA12-01FA-6898B6ED42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745686" y="2108441"/>
            <a:ext cx="10040751" cy="3238952"/>
          </a:xfrm>
        </p:spPr>
      </p:pic>
    </p:spTree>
    <p:extLst>
      <p:ext uri="{BB962C8B-B14F-4D97-AF65-F5344CB8AC3E}">
        <p14:creationId xmlns:p14="http://schemas.microsoft.com/office/powerpoint/2010/main" val="112434739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8E3D892-822B-F7B4-6528-8E01054539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适用场景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11E06631-BB6A-946C-AAC7-30F4D55376D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8"/>
            <a:ext cx="9294168" cy="4351338"/>
          </a:xfrm>
        </p:spPr>
      </p:pic>
    </p:spTree>
    <p:extLst>
      <p:ext uri="{BB962C8B-B14F-4D97-AF65-F5344CB8AC3E}">
        <p14:creationId xmlns:p14="http://schemas.microsoft.com/office/powerpoint/2010/main" val="6338562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99A4C17-BE1A-C366-D9AD-88C8EB38A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7575"/>
            <a:ext cx="10515600" cy="1325563"/>
          </a:xfrm>
        </p:spPr>
        <p:txBody>
          <a:bodyPr/>
          <a:lstStyle/>
          <a:p>
            <a:r>
              <a:rPr lang="zh-CN" altLang="en-US" dirty="0"/>
              <a:t>部署方式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26D9D94-2883-36DC-8325-94EC9C3A3E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37468"/>
            <a:ext cx="10515600" cy="4980528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dirty="0"/>
              <a:t>部署简单 </a:t>
            </a:r>
            <a:endParaRPr lang="en-US" altLang="zh-CN" dirty="0"/>
          </a:p>
          <a:p>
            <a:r>
              <a:rPr lang="zh-CN" altLang="en-US" dirty="0"/>
              <a:t>传统方式</a:t>
            </a:r>
            <a:endParaRPr lang="en-US" altLang="zh-CN" dirty="0"/>
          </a:p>
          <a:p>
            <a:r>
              <a:rPr lang="en-US" altLang="zh-CN" dirty="0"/>
              <a:t>E.g. </a:t>
            </a:r>
            <a:r>
              <a:rPr lang="zh-CN" altLang="en-US" dirty="0"/>
              <a:t>使用</a:t>
            </a:r>
            <a:r>
              <a:rPr lang="en-US" altLang="zh-CN" dirty="0"/>
              <a:t>waitress </a:t>
            </a:r>
            <a:r>
              <a:rPr lang="zh-CN" altLang="en-US" dirty="0"/>
              <a:t>部署</a:t>
            </a:r>
            <a:r>
              <a:rPr lang="en-US" altLang="zh-CN" dirty="0"/>
              <a:t> flask</a:t>
            </a:r>
            <a:r>
              <a:rPr lang="zh-CN" altLang="en-US" dirty="0"/>
              <a:t>应用</a:t>
            </a:r>
            <a:endParaRPr lang="en-US" altLang="zh-CN" dirty="0"/>
          </a:p>
          <a:p>
            <a:pPr lvl="1"/>
            <a:r>
              <a:rPr lang="zh-CN" altLang="en-US" dirty="0"/>
              <a:t>安装</a:t>
            </a:r>
            <a:r>
              <a:rPr lang="en-US" altLang="zh-CN" dirty="0"/>
              <a:t>waitress</a:t>
            </a:r>
          </a:p>
          <a:p>
            <a:pPr lvl="2"/>
            <a:r>
              <a:rPr lang="en-US" altLang="zh-CN" dirty="0"/>
              <a:t>Pip install waitress</a:t>
            </a:r>
          </a:p>
          <a:p>
            <a:pPr lvl="1"/>
            <a:r>
              <a:rPr lang="zh-CN" altLang="en-US" dirty="0"/>
              <a:t>运行</a:t>
            </a:r>
            <a:r>
              <a:rPr lang="en-US" altLang="zh-CN" dirty="0"/>
              <a:t>flask</a:t>
            </a:r>
            <a:r>
              <a:rPr lang="zh-CN" altLang="en-US" dirty="0"/>
              <a:t>应用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r>
              <a:rPr lang="zh-CN" altLang="en-US" dirty="0"/>
              <a:t>配置</a:t>
            </a:r>
            <a:r>
              <a:rPr lang="en-US" altLang="zh-CN" dirty="0"/>
              <a:t>nginx</a:t>
            </a:r>
            <a:r>
              <a:rPr lang="zh-CN" altLang="en-US" dirty="0"/>
              <a:t>作为反向代理</a:t>
            </a:r>
            <a:endParaRPr lang="en-US" altLang="zh-CN" dirty="0"/>
          </a:p>
          <a:p>
            <a:pPr lvl="2"/>
            <a:r>
              <a:rPr lang="zh-CN" altLang="en-US" dirty="0"/>
              <a:t>将</a:t>
            </a:r>
            <a:r>
              <a:rPr lang="en-US" altLang="zh-CN" dirty="0" err="1"/>
              <a:t>proxy_pass</a:t>
            </a:r>
            <a:r>
              <a:rPr lang="en-US" altLang="zh-CN" dirty="0"/>
              <a:t> </a:t>
            </a:r>
            <a:r>
              <a:rPr lang="zh-CN" altLang="en-US" dirty="0"/>
              <a:t>地址更新为本地 </a:t>
            </a:r>
            <a:r>
              <a:rPr lang="en-US" altLang="zh-CN" dirty="0"/>
              <a:t>http://127.0.0.1:8080</a:t>
            </a:r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marL="914400" lvl="2" indent="0">
              <a:buNone/>
            </a:pPr>
            <a:endParaRPr lang="en-US" altLang="zh-CN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3EE3CB3D-2F82-C3D5-E6AC-83D3267E25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927" y="3627732"/>
            <a:ext cx="7846858" cy="1325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4226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7BDA8ED-F753-B3A3-B1E5-ED8C4C4282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5572490-B2FF-3926-F294-70F6E8EC194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编写</a:t>
            </a:r>
            <a:r>
              <a:rPr lang="en-US" altLang="zh-CN" dirty="0" err="1"/>
              <a:t>dockerfile</a:t>
            </a:r>
            <a:endParaRPr lang="en-US" altLang="zh-CN" dirty="0"/>
          </a:p>
          <a:p>
            <a:pPr lvl="1"/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创建</a:t>
            </a:r>
            <a:r>
              <a:rPr lang="en-US" altLang="zh-CN" dirty="0"/>
              <a:t>requirement.txt</a:t>
            </a:r>
          </a:p>
          <a:p>
            <a:endParaRPr lang="en-US" altLang="zh-CN" dirty="0"/>
          </a:p>
          <a:p>
            <a:r>
              <a:rPr lang="zh-CN" altLang="en-US" dirty="0"/>
              <a:t>构建并运行</a:t>
            </a:r>
            <a:r>
              <a:rPr lang="en-US" altLang="zh-CN" dirty="0"/>
              <a:t>docker</a:t>
            </a:r>
            <a:r>
              <a:rPr lang="zh-CN" altLang="en-US" dirty="0"/>
              <a:t>镜像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2A4A09E0-3E53-5ABD-12F7-C6703E68D7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2917" y="500995"/>
            <a:ext cx="6687328" cy="2379386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6E31E6F-922C-D890-CE7A-36E74F1643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7851" y="4118435"/>
            <a:ext cx="3924848" cy="657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16401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36F47E-1A7C-7841-2D94-C735E35B2F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1929A68-AB14-1039-D0BD-46826540AF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Docker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5C3BE5F-271F-DA7F-AD81-22880B4DA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优势</a:t>
            </a:r>
            <a:endParaRPr lang="en-US" altLang="zh-CN" dirty="0"/>
          </a:p>
          <a:p>
            <a:pPr lvl="1"/>
            <a:r>
              <a:rPr lang="zh-CN" altLang="en-US" dirty="0"/>
              <a:t>多云平台支持</a:t>
            </a:r>
            <a:endParaRPr lang="en-US" altLang="zh-CN" dirty="0"/>
          </a:p>
          <a:p>
            <a:pPr lvl="2"/>
            <a:r>
              <a:rPr lang="zh-CN" altLang="en-US" dirty="0"/>
              <a:t>任何支持</a:t>
            </a:r>
            <a:r>
              <a:rPr lang="en-US" altLang="zh-CN" dirty="0"/>
              <a:t>docker</a:t>
            </a:r>
            <a:r>
              <a:rPr lang="zh-CN" altLang="en-US" dirty="0"/>
              <a:t>的环境运行</a:t>
            </a:r>
            <a:endParaRPr lang="en-US" altLang="zh-CN" dirty="0"/>
          </a:p>
          <a:p>
            <a:pPr lvl="1"/>
            <a:r>
              <a:rPr lang="zh-CN" altLang="en-US" dirty="0"/>
              <a:t>资源利用率高</a:t>
            </a:r>
            <a:endParaRPr lang="en-US" altLang="zh-CN" dirty="0"/>
          </a:p>
          <a:p>
            <a:pPr lvl="2"/>
            <a:r>
              <a:rPr lang="zh-CN" altLang="en-US" dirty="0"/>
              <a:t>启动快 </a:t>
            </a:r>
            <a:endParaRPr lang="en-US" altLang="zh-CN" dirty="0"/>
          </a:p>
          <a:p>
            <a:pPr lvl="2"/>
            <a:r>
              <a:rPr lang="zh-CN" altLang="en-US" dirty="0"/>
              <a:t>占用资源少</a:t>
            </a:r>
            <a:endParaRPr lang="en-US" altLang="zh-CN" dirty="0"/>
          </a:p>
          <a:p>
            <a:pPr lvl="1"/>
            <a:r>
              <a:rPr lang="zh-CN" altLang="en-US" dirty="0"/>
              <a:t>隔离性和安全性</a:t>
            </a:r>
            <a:endParaRPr lang="en-US" altLang="zh-CN" dirty="0"/>
          </a:p>
          <a:p>
            <a:pPr lvl="2"/>
            <a:r>
              <a:rPr lang="zh-CN" altLang="en-US" dirty="0"/>
              <a:t>沙箱机制</a:t>
            </a:r>
            <a:endParaRPr lang="en-US" altLang="zh-CN" dirty="0"/>
          </a:p>
          <a:p>
            <a:pPr lvl="2"/>
            <a:r>
              <a:rPr lang="zh-CN" altLang="en-US" dirty="0"/>
              <a:t>容器间互不影响 提高应用程序安全性和稳定性</a:t>
            </a:r>
            <a:endParaRPr lang="en-US" altLang="zh-CN" dirty="0"/>
          </a:p>
          <a:p>
            <a:pPr lvl="1"/>
            <a:r>
              <a:rPr lang="zh-CN" altLang="en-US" dirty="0"/>
              <a:t>持续部署和测试 </a:t>
            </a:r>
            <a:endParaRPr lang="en-US" altLang="zh-CN" dirty="0"/>
          </a:p>
          <a:p>
            <a:pPr lvl="2"/>
            <a:r>
              <a:rPr lang="zh-CN" altLang="en-US" dirty="0"/>
              <a:t>开发人员在本地环境中开发，无需担心环境不一致问题</a:t>
            </a:r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  <a:p>
            <a:pPr lvl="1"/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10502073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F34B681-606C-C7EC-D147-02B1FFDC1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前端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AF3A2CE-317C-EF21-6660-10560CC067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Vue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zh-CN" altLang="en-US" dirty="0"/>
              <a:t>优势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endParaRPr lang="en-US" altLang="zh-CN" dirty="0"/>
          </a:p>
          <a:p>
            <a:endParaRPr lang="zh-CN" altLang="en-US" dirty="0"/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9116164E-8086-B0EC-27DD-44EB643C12C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0099" y="1212494"/>
            <a:ext cx="7868748" cy="1914792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23184E0A-2381-0D72-B5AE-0E33967995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10424" y="4362959"/>
            <a:ext cx="7087589" cy="2219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9995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AD3E05-CB4C-7E5B-C866-FE3736FC40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2504"/>
            <a:ext cx="10515600" cy="760021"/>
          </a:xfrm>
        </p:spPr>
        <p:txBody>
          <a:bodyPr/>
          <a:lstStyle/>
          <a:p>
            <a:r>
              <a:rPr lang="zh-CN" altLang="en-US" dirty="0"/>
              <a:t>后端接口文档示例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DF4946B-B526-2B39-83E1-806F1D62D8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23711" y="1878933"/>
            <a:ext cx="3477156" cy="4130757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FFA5850D-7DA3-CA65-122C-02DBC24F480A}"/>
              </a:ext>
            </a:extLst>
          </p:cNvPr>
          <p:cNvSpPr txBox="1"/>
          <p:nvPr/>
        </p:nvSpPr>
        <p:spPr>
          <a:xfrm>
            <a:off x="119275" y="1128157"/>
            <a:ext cx="7754065" cy="56323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1.登录接口</a:t>
            </a:r>
          </a:p>
          <a:p>
            <a:r>
              <a:rPr lang="zh-CN" altLang="en-US" dirty="0"/>
              <a:t>接口名称：/api/login</a:t>
            </a:r>
          </a:p>
          <a:p>
            <a:r>
              <a:rPr lang="zh-CN" altLang="en-US" dirty="0"/>
              <a:t>功能：接收用户名、密码和验证码，验证用户身份，返回登录结果（成功或失败）。成功时返回用户 token 或 session 信息，失败时返回错误信息（如“密码错误”或“验证码错误”）。</a:t>
            </a:r>
          </a:p>
          <a:p>
            <a:endParaRPr lang="zh-CN" altLang="en-US" dirty="0"/>
          </a:p>
          <a:p>
            <a:r>
              <a:rPr lang="zh-CN" altLang="en-US" dirty="0"/>
              <a:t>2.获取验证码接口</a:t>
            </a:r>
          </a:p>
          <a:p>
            <a:r>
              <a:rPr lang="zh-CN" altLang="en-US" dirty="0"/>
              <a:t>接口名称：/api/captcha</a:t>
            </a:r>
          </a:p>
          <a:p>
            <a:r>
              <a:rPr lang="zh-CN" altLang="en-US" dirty="0"/>
              <a:t>功能：生成并返回验证码图片或文本（例如“nlwp”），同时将验证码存储在后端（如 session 或数据库），以便登录时校验。</a:t>
            </a:r>
          </a:p>
          <a:p>
            <a:endParaRPr lang="zh-CN" altLang="en-US" dirty="0"/>
          </a:p>
          <a:p>
            <a:r>
              <a:rPr lang="zh-CN" altLang="en-US" dirty="0"/>
              <a:t>3.忘记密码接口</a:t>
            </a:r>
          </a:p>
          <a:p>
            <a:r>
              <a:rPr lang="zh-CN" altLang="en-US" dirty="0"/>
              <a:t>接口名称：/api/forgot-password</a:t>
            </a:r>
          </a:p>
          <a:p>
            <a:r>
              <a:rPr lang="zh-CN" altLang="en-US" dirty="0"/>
              <a:t>功能：接收用户输入（可能是用户名或邮箱），验证用户身份后发送重置密码的链接或验证码到用户邮箱/手机，用于后续密码重置流程。</a:t>
            </a:r>
          </a:p>
          <a:p>
            <a:endParaRPr lang="zh-CN" altLang="en-US" dirty="0"/>
          </a:p>
          <a:p>
            <a:r>
              <a:rPr lang="zh-CN" altLang="en-US" dirty="0"/>
              <a:t>4.注册接口</a:t>
            </a:r>
          </a:p>
          <a:p>
            <a:r>
              <a:rPr lang="zh-CN" altLang="en-US" dirty="0"/>
              <a:t>接口名称：/api/register</a:t>
            </a:r>
          </a:p>
          <a:p>
            <a:r>
              <a:rPr lang="zh-CN" altLang="en-US" dirty="0"/>
              <a:t>功能：接收新用户的信息（如用户名、密码、邮箱等），验证信息合法性（例如用户名是否已存在），然后创建新用户账户，返回注册结果。</a:t>
            </a:r>
          </a:p>
        </p:txBody>
      </p:sp>
    </p:spTree>
    <p:extLst>
      <p:ext uri="{BB962C8B-B14F-4D97-AF65-F5344CB8AC3E}">
        <p14:creationId xmlns:p14="http://schemas.microsoft.com/office/powerpoint/2010/main" val="9132898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685</TotalTime>
  <Words>519</Words>
  <Application>Microsoft Office PowerPoint</Application>
  <PresentationFormat>宽屏</PresentationFormat>
  <Paragraphs>102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6" baseType="lpstr">
      <vt:lpstr>等线</vt:lpstr>
      <vt:lpstr>等线 Light</vt:lpstr>
      <vt:lpstr>Arial</vt:lpstr>
      <vt:lpstr>Office 主题​​</vt:lpstr>
      <vt:lpstr>技术架构</vt:lpstr>
      <vt:lpstr>整体框架 Flask</vt:lpstr>
      <vt:lpstr>特点</vt:lpstr>
      <vt:lpstr>适用场景</vt:lpstr>
      <vt:lpstr>部署方式</vt:lpstr>
      <vt:lpstr>Docker</vt:lpstr>
      <vt:lpstr>Docker</vt:lpstr>
      <vt:lpstr>前端</vt:lpstr>
      <vt:lpstr>后端接口文档示例</vt:lpstr>
      <vt:lpstr>后端接口文档示例</vt:lpstr>
      <vt:lpstr>数据库设计</vt:lpstr>
      <vt:lpstr>数据库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XH 张</dc:creator>
  <cp:lastModifiedBy>震 唐</cp:lastModifiedBy>
  <cp:revision>12</cp:revision>
  <dcterms:created xsi:type="dcterms:W3CDTF">2025-04-19T05:03:49Z</dcterms:created>
  <dcterms:modified xsi:type="dcterms:W3CDTF">2025-04-20T14:12:34Z</dcterms:modified>
</cp:coreProperties>
</file>