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42" r:id="rId5"/>
    <p:sldId id="375" r:id="rId6"/>
    <p:sldId id="377" r:id="rId7"/>
    <p:sldId id="380" r:id="rId8"/>
    <p:sldId id="373" r:id="rId9"/>
    <p:sldId id="376" r:id="rId10"/>
    <p:sldId id="3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DFF5"/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89" d="100"/>
          <a:sy n="89" d="100"/>
        </p:scale>
        <p:origin x="245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handoutMaster" Target="handoutMasters/handoutMaster1.xml" /><Relationship Id="rId18" Type="http://schemas.microsoft.com/office/2018/10/relationships/authors" Target="author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viewProps" Target="view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9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Huffman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0ED78B76-2381-71E8-7488-DAD84A3FB675}"/>
              </a:ext>
            </a:extLst>
          </p:cNvPr>
          <p:cNvSpPr txBox="1">
            <a:spLocks/>
          </p:cNvSpPr>
          <p:nvPr/>
        </p:nvSpPr>
        <p:spPr>
          <a:xfrm>
            <a:off x="5554490" y="632359"/>
            <a:ext cx="3069393" cy="8498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840844-30E4-01B6-DB76-A59DA1F4C83D}"/>
              </a:ext>
            </a:extLst>
          </p:cNvPr>
          <p:cNvSpPr txBox="1"/>
          <p:nvPr/>
        </p:nvSpPr>
        <p:spPr>
          <a:xfrm>
            <a:off x="3226777" y="2103986"/>
            <a:ext cx="7394851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Algorithm Huffman (c)</a:t>
            </a:r>
            <a:b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20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{</a:t>
            </a:r>
            <a:b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20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n= |c| </a:t>
            </a:r>
            <a:b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20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Q = c </a:t>
            </a:r>
            <a:b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20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for </a:t>
            </a:r>
            <a:r>
              <a:rPr lang="en-IN" sz="2000" i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</a:t>
            </a:r>
            <a:r>
              <a:rPr lang="en-IN" sz="20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&lt;-1 to n-1</a:t>
            </a:r>
            <a:b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20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do</a:t>
            </a:r>
            <a:b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20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{</a:t>
            </a:r>
            <a:b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20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   temp &lt;- get node ()</a:t>
            </a:r>
            <a:b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20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  left (temp] Get_min (Q) right [temp] Get Min (Q</a:t>
            </a:r>
            <a:r>
              <a:rPr lang="en-IN" sz="22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)</a:t>
            </a:r>
          </a:p>
          <a:p>
            <a:r>
              <a:rPr lang="en-IN" sz="2000" i="1" kern="1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 a = left [templ b = right [temp]</a:t>
            </a:r>
            <a:br>
              <a:rPr lang="en-IN" sz="2000" kern="1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2000" i="1" kern="1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 f [temp]&lt;- f[a] + [b]</a:t>
            </a:r>
            <a:br>
              <a:rPr lang="en-IN" sz="2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22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r>
              <a:rPr lang="en-IN" sz="1800" i="1" kern="1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insert (q, temp)</a:t>
            </a:r>
            <a:br>
              <a:rPr lang="en-IN" sz="1800" kern="1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1800" i="1" kern="1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}</a:t>
            </a:r>
            <a:br>
              <a:rPr lang="en-IN" sz="1800" kern="1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1800" i="1" kern="1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return </a:t>
            </a:r>
            <a:r>
              <a:rPr lang="en-IN" sz="1800" i="1" kern="100" cap="none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get_min</a:t>
            </a:r>
            <a:r>
              <a:rPr lang="en-IN" sz="1800" i="1" kern="1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(0)</a:t>
            </a:r>
            <a:br>
              <a:rPr lang="en-IN" sz="1800" kern="1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1800" i="1" kern="100" cap="non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}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1107346"/>
            <a:ext cx="10500989" cy="650599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F66EB-995E-6014-1DF1-D1C6AA779B6D}"/>
              </a:ext>
            </a:extLst>
          </p:cNvPr>
          <p:cNvSpPr txBox="1"/>
          <p:nvPr/>
        </p:nvSpPr>
        <p:spPr>
          <a:xfrm>
            <a:off x="716512" y="2034486"/>
            <a:ext cx="5379488" cy="4374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import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java.util.Comparator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import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java.util.PriorityQueue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import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java.util.Scanner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class Huffman {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// recursive function to print the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//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huffman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-code through the tree traversal.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// Here s is the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huffman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- code generated.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public static void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printCode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HuffmanNode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root, String s)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{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      // base case; if the left and right are null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                           </a:t>
            </a: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// then its a leaf node and we print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  // the code s generated by traversing the tree.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A60C3-599D-4BB5-C5BA-D7EBE9734F29}"/>
              </a:ext>
            </a:extLst>
          </p:cNvPr>
          <p:cNvSpPr txBox="1"/>
          <p:nvPr/>
        </p:nvSpPr>
        <p:spPr>
          <a:xfrm>
            <a:off x="5992174" y="2111134"/>
            <a:ext cx="5727246" cy="397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if (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root.left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== null &amp;&amp;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root.right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== null  &amp;&amp;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Character.isLetter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root.c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)) {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// c is the character in the node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System.out.println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root.c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+ ":" + s);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return;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}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// if we go to left then add "0" to the code.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// if we go to the right add"1" to the code.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// recursive calls for left and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// right sub-tree of the generated tree.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printCode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root.left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 s + "0");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printCode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root.right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 s + "1");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} </a:t>
            </a:r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A2374-F008-F59E-4F9E-3B07AC8C9DA6}"/>
              </a:ext>
            </a:extLst>
          </p:cNvPr>
          <p:cNvSpPr txBox="1"/>
          <p:nvPr/>
        </p:nvSpPr>
        <p:spPr>
          <a:xfrm>
            <a:off x="307829" y="2082777"/>
            <a:ext cx="6537588" cy="434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// main function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public static void main(String[]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args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{                     Scanner s = new Scanner(System.in);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// number of characters.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int n = 6;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char[]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charArray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= { 'a', 'b', 'c', 'd', 'e', 'f' };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int[]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charfreq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= { 5, 9, 12, 13, 16, 45 };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// creating a priority queue q.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// makes a min-priority queue(min-heap).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PriorityQueue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&lt;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HuffmanNode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&gt; q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= new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PriorityQueue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&lt;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HuffmanNode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&gt;(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	n, new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MyComparator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());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75464-3E61-297D-5FF8-EA35351510EC}"/>
              </a:ext>
            </a:extLst>
          </p:cNvPr>
          <p:cNvSpPr txBox="1"/>
          <p:nvPr/>
        </p:nvSpPr>
        <p:spPr>
          <a:xfrm>
            <a:off x="5840361" y="2054572"/>
            <a:ext cx="6199825" cy="510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                       for (int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= 0;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&lt; n;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++) {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// creating a Huffman node object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// and add it to the priority queue.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HuffmanNode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hn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= new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HuffmanNode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hn.c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=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charArray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[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];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hn.data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=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charfreq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[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];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hn.left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= null;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hn.right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= null;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// add functions adds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// the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huffman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node to the queue.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q.add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hn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              }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                             // create a root node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    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HuffmanNode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root = null;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75343F-057C-4E6F-6139-301B87B9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7725"/>
            <a:ext cx="10515601" cy="62885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                             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69774-51C7-D09E-4D40-BC88868A6B76}"/>
              </a:ext>
            </a:extLst>
          </p:cNvPr>
          <p:cNvSpPr txBox="1"/>
          <p:nvPr/>
        </p:nvSpPr>
        <p:spPr>
          <a:xfrm>
            <a:off x="307829" y="846581"/>
            <a:ext cx="6998982" cy="563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// Here we will extract the two minimum value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// from the heap each time until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// its size reduces to 1, extract until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// all the nodes are extracted.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while (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q.size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() &gt; 1) {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// first min extract.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HuffmanNode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x =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q.peek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q.poll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// second min extract.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HuffmanNode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y =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q.peek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q.poll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// new node f which is equal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HuffmanNode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f = new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HuffmanNode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// to the sum of the frequency of the two nodes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// assigning values to the f node.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f.data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=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x.data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+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y.data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; </a:t>
            </a:r>
          </a:p>
          <a:p>
            <a:r>
              <a:rPr lang="en-IN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</a:t>
            </a:r>
            <a:r>
              <a:rPr lang="en-IN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f.c</a:t>
            </a:r>
            <a:r>
              <a:rPr lang="en-IN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= '-'</a:t>
            </a:r>
            <a:endParaRPr lang="en-IN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67F4D-0429-EB5B-9244-466C70AAA5FE}"/>
              </a:ext>
            </a:extLst>
          </p:cNvPr>
          <p:cNvSpPr txBox="1"/>
          <p:nvPr/>
        </p:nvSpPr>
        <p:spPr>
          <a:xfrm>
            <a:off x="5594050" y="881784"/>
            <a:ext cx="6290121" cy="530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                            // first extracted node as left child.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f.left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= x;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// second extracted node as the right child.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f.right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= y;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// marking the f node as the root node.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root = f;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// add this node to the priority-queue.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q.add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(f);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}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// print the codes by traversing the tree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printCode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(root, "");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            }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                      }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                         // node class is the basic structure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                      // of each node present in the Huffman - tree. </a:t>
            </a: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B8F23-AE8D-EECC-2CE0-EE719867A66E}"/>
              </a:ext>
            </a:extLst>
          </p:cNvPr>
          <p:cNvSpPr txBox="1"/>
          <p:nvPr/>
        </p:nvSpPr>
        <p:spPr>
          <a:xfrm>
            <a:off x="2202155" y="2263506"/>
            <a:ext cx="5727246" cy="430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class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HuffmanNode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{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int data;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char c;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HuffmanNode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left;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HuffmanNode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right;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}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// comparator class helps to compare the node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// on the basis of one of its attribute.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// Here we will be compared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58B3DB-3E7E-BB70-18D5-DAF252041489}"/>
              </a:ext>
            </a:extLst>
          </p:cNvPr>
          <p:cNvSpPr txBox="1"/>
          <p:nvPr/>
        </p:nvSpPr>
        <p:spPr>
          <a:xfrm>
            <a:off x="6661754" y="2262215"/>
            <a:ext cx="5727246" cy="2644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// on the basis of data values of the nodes.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class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MyComparator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implements Comparator&lt;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HuffmanNode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&gt; {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       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public int compare(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HuffmanNode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x,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HuffmanNode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y)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{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	return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x.data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- 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y.data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	}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}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C6A9B-01EC-D34F-B6B7-78E03EC15C7B}"/>
              </a:ext>
            </a:extLst>
          </p:cNvPr>
          <p:cNvSpPr txBox="1"/>
          <p:nvPr/>
        </p:nvSpPr>
        <p:spPr>
          <a:xfrm>
            <a:off x="7929401" y="5092977"/>
            <a:ext cx="1561279" cy="131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kern="100" dirty="0">
                <a:solidFill>
                  <a:srgbClr val="1CDFF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OUTPUT: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f:0            c:100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d:101      a:1100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b:1101    e:111</a:t>
            </a:r>
            <a:endParaRPr lang="en-IN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11353"/>
            <a:ext cx="4409514" cy="66608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1009</Words>
  <Application>Microsoft Office PowerPoint</Application>
  <PresentationFormat>Widescreen</PresentationFormat>
  <Paragraphs>129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</vt:lpstr>
      <vt:lpstr>Huffman</vt:lpstr>
      <vt:lpstr>PowerPoint Presentation</vt:lpstr>
      <vt:lpstr>Code</vt:lpstr>
      <vt:lpstr>Code</vt:lpstr>
      <vt:lpstr>                                  Code</vt:lpstr>
      <vt:lpstr>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Yashwanth S</dc:creator>
  <cp:lastModifiedBy>Yashwanth S</cp:lastModifiedBy>
  <cp:revision>5</cp:revision>
  <dcterms:created xsi:type="dcterms:W3CDTF">2024-01-05T14:58:10Z</dcterms:created>
  <dcterms:modified xsi:type="dcterms:W3CDTF">2024-07-07T04:53:47Z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