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2D9-F10E-A1C8-9710-39564F5E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6EDAD-198E-0E23-1FE6-29FD55385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1573-A622-A676-DE36-0302B4F2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1F96-83B8-398D-D237-BE2825BB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619A-66B8-F977-5CF7-5A8C9CEF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B747-F05C-E509-78F9-3AEEDBC3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30ED-EEA4-ADB3-01FE-6F9D4113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C4B8-DF7F-E5F8-F903-A132C900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CDC8-D04E-8D9D-990B-F284A737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E539-C00C-3EF3-0099-5245153F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4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C059F-395E-1A65-FFA3-99240A3CD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C436-359E-9BBD-DC9B-819C9EA2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E13F-697A-5BB2-2AC4-E6A854C9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3565-99E3-C472-330B-C2237522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109C-6409-0B0B-1149-8DECF5A5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AB3D-DB7B-14C6-F5AA-9AE4498B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E820-0042-81A7-4023-B46D078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B195-A1C4-DD3D-7159-919A8E8A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1662-AB09-0E2F-A690-FC873A7D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48A1-BE46-8BB2-C674-BFC58BFA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6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A9D9-0A36-D58A-F01B-B8988C78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365F-CC53-3091-136F-7A12B205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8514-A574-B733-9D36-80B960F0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10F6-9CC0-37AF-B047-ED3E338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CF545-C2C0-6D89-A710-1BBB7471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2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349E-19E9-7F98-3471-2E13D71F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1A89-25CA-2529-8D35-CE6602EA0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68C2F-15A0-2EF5-694B-70B3D6CB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35F80-4E15-6D32-5A9B-1CF8C6BD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7BB21-D592-78DE-E34C-C6478B55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6DF8-BCA1-80BC-DDEA-3982AE8B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1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FC61-6C6A-633C-26D1-F20CA704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DDEEE-43E2-6CA0-C784-4E94D505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2A05-4FDF-AE8E-A7AA-0CCDF46EC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EB6A-9962-D607-4CF3-54A211513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0864A-0C0F-BC5F-1EFC-382B4AFDA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43906-F3FD-CA86-2F2D-4231EE68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C031D-B236-E3B7-6214-40812AE2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E2817-C3C2-ECF6-ABF7-6A1224C8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7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9B9B-2B22-E961-796C-AA370825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3995B-9559-8B9F-B6F7-4E55B443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1DBD-D14F-DDEE-9DFA-BCF5BC7B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A0225-3B0E-7F53-45EF-C80AC217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06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80764-5D6C-30B5-9F59-79030897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8D0E2-E1EB-1C3E-FE70-C41848FE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D6C8B-95F4-326E-2D32-D5B08C24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2F80-6B74-6D54-8B3E-FF8D70B4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EB2F-B71B-0746-EB20-B3639DC1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118E-F426-7583-42F7-E9BEEAE99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229EE-DF60-D876-7ADD-9823EF47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DB9B-4C06-343C-198E-A5BD9BCC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D03C6-AAAA-331F-41A6-02FAEA22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40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6E1B-B6D2-A848-5169-389B6FF1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2FA64-0ACD-253E-94C9-EDC13B87B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B819-37E2-6827-5006-ED77C761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FF018-BC67-6E51-1916-7C31FD82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1639-1633-91DC-54D3-7759730A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5C23-20E5-B505-92AC-ABFC3365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A09BD-E517-F376-5111-D02BE8E2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2BC0B-FF53-6F42-BBEF-FEBCE627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DF3A-F0E9-A045-FC51-243DE1D0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C6B3-46B2-4805-AE34-B251C4EB5E50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7C42-32E7-9F9B-0296-B3B5813CE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59FF-6DEE-8F95-4E4A-E186659A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9663-B910-4465-9FB1-17CA17E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1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CE83-DAE4-D0F0-0D75-89AFF76F2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Hateful Meme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589C3-26A4-5B85-7756-405AC5C55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D8EF-A4B3-5091-431D-02C8C28E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EA4F-4B64-5F54-8319-12A12D75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Hate speech and offensive content in the form of memes have become prevalent on various online platforms, posing a significant threat to social harmony and digital well-being.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16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A065-3CD9-A197-E5E8-C9BFD0F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73A2-1533-B205-A95B-CD0E5EB9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focuses on employing machine learning for the automated detection of hate speech within memes, a prevalent issue in online content. </a:t>
            </a:r>
          </a:p>
          <a:p>
            <a:r>
              <a:rPr lang="en-US" dirty="0"/>
              <a:t>Our approach involves preprocessing, feature extraction, and model training. We utilize text and image processing techniques to address diverse meme formats and linguistic challenges.</a:t>
            </a:r>
          </a:p>
          <a:p>
            <a:r>
              <a:rPr lang="en-US" dirty="0"/>
              <a:t> Key features are extracted for effective meme representation using natural language processing and computer vision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8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7FB5-8D96-70DF-9550-3BD35B64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124714"/>
            <a:ext cx="7832574" cy="1236846"/>
          </a:xfrm>
        </p:spPr>
        <p:txBody>
          <a:bodyPr>
            <a:normAutofit/>
          </a:bodyPr>
          <a:lstStyle/>
          <a:p>
            <a:r>
              <a:rPr lang="en-US" sz="4400" dirty="0"/>
              <a:t>Optical character recognition 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47227E-342C-AF91-9ED3-323A977F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02566"/>
            <a:ext cx="6172200" cy="30528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D834C-C17F-4885-0A85-955C6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37813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Optical character recognition is used to remove text from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After extracting text from images both text and images can be used for feature extraction and embeddings.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225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C0AA-28B1-9EF3-B562-24D0E32A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character recognition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4E3F05A-DB33-5BA5-53AD-8F7C1993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965" y="1265949"/>
            <a:ext cx="5157787" cy="823912"/>
          </a:xfrm>
        </p:spPr>
        <p:txBody>
          <a:bodyPr/>
          <a:lstStyle/>
          <a:p>
            <a:r>
              <a:rPr lang="en-US" dirty="0"/>
              <a:t>Code to display images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BED3D7-02ED-193C-C830-E08AAB61E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143" y="2348565"/>
            <a:ext cx="5333432" cy="3566792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A7E0AF-24AC-D648-F3B2-4BB184D28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65949"/>
            <a:ext cx="5183188" cy="823912"/>
          </a:xfrm>
        </p:spPr>
        <p:txBody>
          <a:bodyPr/>
          <a:lstStyle/>
          <a:p>
            <a:r>
              <a:rPr lang="en-US" dirty="0" err="1"/>
              <a:t>Easyocr</a:t>
            </a:r>
            <a:r>
              <a:rPr lang="en-US" dirty="0"/>
              <a:t> code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53D0C30-8F98-D157-CA1B-D67187419B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348565"/>
            <a:ext cx="5183188" cy="1706703"/>
          </a:xfrm>
        </p:spPr>
      </p:pic>
    </p:spTree>
    <p:extLst>
      <p:ext uri="{BB962C8B-B14F-4D97-AF65-F5344CB8AC3E}">
        <p14:creationId xmlns:p14="http://schemas.microsoft.com/office/powerpoint/2010/main" val="41597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5D1A-A533-7D37-ADFF-E4F94733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3887"/>
            <a:ext cx="3932237" cy="854242"/>
          </a:xfrm>
        </p:spPr>
        <p:txBody>
          <a:bodyPr>
            <a:normAutofit/>
          </a:bodyPr>
          <a:lstStyle/>
          <a:p>
            <a:r>
              <a:rPr lang="en-US" sz="4400" dirty="0"/>
              <a:t>VGG19 Model</a:t>
            </a:r>
            <a:endParaRPr lang="en-IN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EDF2B4-EF7E-A725-A0B8-ACC4EC34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895" y="1651649"/>
            <a:ext cx="6398979" cy="36951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BAD2-7B3B-0BC5-D398-324A2FC7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852" y="2354292"/>
            <a:ext cx="4454107" cy="42173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VGGI 9 model is a CNN that can be used for image classification, object detection, and semantics, segmentation.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60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AE2D-E1C7-0170-9CA0-24601216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94C-9321-221E-9EEC-F62AFC7D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Embeddings are representations of values or objects like text, images, and audio that are designed to be consumed by machine learning models and semantic search algorithms. </a:t>
            </a:r>
          </a:p>
          <a:p>
            <a:r>
              <a:rPr lang="en-US" dirty="0"/>
              <a:t>Embeddings make it easier to do machine learning on large inputs like sparse vectors representing words</a:t>
            </a:r>
          </a:p>
          <a:p>
            <a:r>
              <a:rPr lang="en-US" dirty="0"/>
              <a:t>An embedding can be learned and reused across models. </a:t>
            </a:r>
          </a:p>
          <a:p>
            <a:r>
              <a:rPr lang="en-US" dirty="0"/>
              <a:t>Jointly embedding diverse data types (e.g. text, images, ...) is also possible.</a:t>
            </a:r>
          </a:p>
        </p:txBody>
      </p:sp>
    </p:spTree>
    <p:extLst>
      <p:ext uri="{BB962C8B-B14F-4D97-AF65-F5344CB8AC3E}">
        <p14:creationId xmlns:p14="http://schemas.microsoft.com/office/powerpoint/2010/main" val="146567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0FA8-86AD-F202-919E-D8F094F5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B10F5-F5A4-4A08-8712-F4502750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22898"/>
            <a:ext cx="5157787" cy="823912"/>
          </a:xfrm>
        </p:spPr>
        <p:txBody>
          <a:bodyPr/>
          <a:lstStyle/>
          <a:p>
            <a:r>
              <a:rPr lang="en-US" dirty="0"/>
              <a:t>Image Embeddings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7FFE91-0BE8-2CC4-F2F8-BB5E04EEA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010" y="2655829"/>
            <a:ext cx="5011776" cy="359897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54FA3-4619-FDF8-86EF-EDD827B23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122898"/>
            <a:ext cx="5183188" cy="823912"/>
          </a:xfrm>
        </p:spPr>
        <p:txBody>
          <a:bodyPr/>
          <a:lstStyle/>
          <a:p>
            <a:r>
              <a:rPr lang="en-US" dirty="0"/>
              <a:t>Text Embeddings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49EBE5-E25D-BA25-01C9-BDB099C7A0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71435"/>
            <a:ext cx="5183188" cy="3351868"/>
          </a:xfrm>
        </p:spPr>
      </p:pic>
    </p:spTree>
    <p:extLst>
      <p:ext uri="{BB962C8B-B14F-4D97-AF65-F5344CB8AC3E}">
        <p14:creationId xmlns:p14="http://schemas.microsoft.com/office/powerpoint/2010/main" val="111990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1B19-304D-6CB7-4089-CB3590DD4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799E4-23CC-4E5F-598E-81A89009B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0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253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Hateful Meme Detection</vt:lpstr>
      <vt:lpstr>Problem Statement</vt:lpstr>
      <vt:lpstr>Abstract</vt:lpstr>
      <vt:lpstr>Optical character recognition </vt:lpstr>
      <vt:lpstr>Optical character recognition </vt:lpstr>
      <vt:lpstr>VGG19 Model</vt:lpstr>
      <vt:lpstr>Embeddings</vt:lpstr>
      <vt:lpstr>Embeddings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Hateful Meme Detection</dc:title>
  <dc:creator>Rithvik Matta</dc:creator>
  <cp:lastModifiedBy>Rithvik Matta</cp:lastModifiedBy>
  <cp:revision>1</cp:revision>
  <dcterms:created xsi:type="dcterms:W3CDTF">2023-09-21T14:31:21Z</dcterms:created>
  <dcterms:modified xsi:type="dcterms:W3CDTF">2023-09-21T14:52:54Z</dcterms:modified>
</cp:coreProperties>
</file>