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www.who.int/health-topics/digital-health" TargetMode="External"/><Relationship Id="rId7" Type="http://schemas.openxmlformats.org/officeDocument/2006/relationships/hyperlink" Target="https://www.hhs.gov/hipaa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" TargetMode="External"/><Relationship Id="rId5" Type="http://schemas.openxmlformats.org/officeDocument/2006/relationships/hyperlink" Target="https://www.mckinsey.com/industries/healthcare" TargetMode="External"/><Relationship Id="rId4" Type="http://schemas.openxmlformats.org/officeDocument/2006/relationships/hyperlink" Target="https://www.ncbi.nlm.nih.gov/pmc/articles/PMC707464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735807"/>
            <a:ext cx="8534400" cy="813886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167277"/>
            <a:ext cx="10363200" cy="1382416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IDEATHON-2025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758462"/>
            <a:ext cx="10951004" cy="591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IDEA Statement Title: Smart Health Monitoring and Emergency Alert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Theme: Health and Well-being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Idea Hunters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LEAD &amp; Co-partner Name: Likhitha H K (Team lead ) &amp; Kavya B M(co-partner)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USN:  1CG24CS086 &amp; 1CG24CS068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College Name : Channabasaveshwara Institute of Technology ,Gubbi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Email ID: likhithahklikhi@gmail.com    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Phone Numbers: 9902796101 , 8105240722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C:\Users\ASIF KHAN\Desktop\IDEATH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2987" y="167277"/>
            <a:ext cx="3040294" cy="962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3935" y="1129951"/>
            <a:ext cx="11865067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IDEA /SOLUTION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                                                             </a:t>
            </a:r>
            <a:r>
              <a:rPr lang="en-US" sz="2000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resolution: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To improve people’s overall health and well-being by                              1)Lack of awareness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:- Daily tips +personalized health plans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building small daily healthy habits using a smart and                               2)No motivation:-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Community challenges +rewards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motivational platform.                                                                               3)Stress and mental pressure:-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Breathing exercises +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           mental health chat support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4)Costly healthcare:-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Free ai guidance + affordable health plans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Clr>
                <a:srgbClr val="00B050"/>
              </a:buClr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Wellness Buddy app provides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                                                       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Poor routine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Discipline:Smart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reminders+habit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tracking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Daily habit tracking – Water intake, sleep, steps, and meditation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Personalized health plans – Based on user goals like weight loss, </a:t>
            </a:r>
          </a:p>
          <a:p>
            <a:pPr>
              <a:buClr>
                <a:srgbClr val="00B050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stress control, or fitness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Mental wellness support – Mood tracking and stress-relief exercises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AI Health Coach – Gives daily guidance like a personal trainer and            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Unique value proposition   (UVP)</a:t>
            </a:r>
          </a:p>
          <a:p>
            <a:pPr>
              <a:buClr>
                <a:srgbClr val="00B050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wellness guide                                                                                                   A single affordable wellness app that combines physical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Community challenges – Group fitness and well-being challenges to        health ,mental health ,and community motivation in one platform-</a:t>
            </a:r>
          </a:p>
          <a:p>
            <a:pPr>
              <a:buClr>
                <a:srgbClr val="00B050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motivate users                                                                                                   personalized for indians.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Health education – Short videos about diet, hygiene, mental health,            1)Support local  language(English+kannada other Indian languages)</a:t>
            </a:r>
          </a:p>
          <a:p>
            <a:pPr>
              <a:buClr>
                <a:srgbClr val="00B050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and fitness                                                                                                            2)Simple for students,working people ,and families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Rewards system – Earn points for healthy habits and redeem for                 3) Focus on both mind and body</a:t>
            </a:r>
          </a:p>
          <a:p>
            <a:pPr>
              <a:buClr>
                <a:srgbClr val="00B050"/>
              </a:buClr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discounts or badges                                                                                              4)Works offline for rural areas also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5)Rewards system keeps users motivated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ASIF KHAN\Desktop\IDEAT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2987" y="167277"/>
            <a:ext cx="3040294" cy="962674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A9D24-5F55-EF10-903A-F557A88FF8BC}"/>
              </a:ext>
            </a:extLst>
          </p:cNvPr>
          <p:cNvSpPr/>
          <p:nvPr/>
        </p:nvSpPr>
        <p:spPr>
          <a:xfrm>
            <a:off x="76200" y="1143001"/>
            <a:ext cx="11971865" cy="515249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39055-B644-1F08-CCFA-C093EE51C43E}"/>
              </a:ext>
            </a:extLst>
          </p:cNvPr>
          <p:cNvCxnSpPr>
            <a:cxnSpLocks/>
          </p:cNvCxnSpPr>
          <p:nvPr/>
        </p:nvCxnSpPr>
        <p:spPr>
          <a:xfrm>
            <a:off x="6096000" y="1129951"/>
            <a:ext cx="0" cy="5165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9D9966-7B7B-DC00-1F9F-152F55EB98F4}"/>
              </a:ext>
            </a:extLst>
          </p:cNvPr>
          <p:cNvCxnSpPr>
            <a:endCxn id="3" idx="3"/>
          </p:cNvCxnSpPr>
          <p:nvPr/>
        </p:nvCxnSpPr>
        <p:spPr>
          <a:xfrm>
            <a:off x="6096000" y="3674533"/>
            <a:ext cx="5952065" cy="44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F573CE-BFE6-B19C-7CC5-18F63F444DB4}"/>
              </a:ext>
            </a:extLst>
          </p:cNvPr>
          <p:cNvCxnSpPr>
            <a:cxnSpLocks/>
            <a:endCxn id="15362" idx="3"/>
          </p:cNvCxnSpPr>
          <p:nvPr/>
        </p:nvCxnSpPr>
        <p:spPr>
          <a:xfrm>
            <a:off x="6095999" y="3763963"/>
            <a:ext cx="5913003" cy="10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59586" y="1111253"/>
            <a:ext cx="10922003" cy="733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Algorithm Development:</a:t>
            </a:r>
          </a:p>
          <a:p>
            <a:pPr algn="just"/>
            <a:r>
              <a:rPr lang="en-US" sz="1400" u="sng" dirty="0">
                <a:latin typeface="Arial" pitchFamily="34" charset="0"/>
                <a:cs typeface="Arial" pitchFamily="34" charset="0"/>
              </a:rPr>
              <a:t>Algorithm Development (Step-wise):     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1. Collect user data:- age, weight, height, health goals, daily habits.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2. Track daily activities:- steps, sleep, water intake, meals, mood.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3. Compare collected data with recommended targets.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4. Identify habits below target → send reminders or tips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5. Reward users for completed habits → points or badges.</a:t>
            </a:r>
          </a:p>
          <a:p>
            <a:pPr algn="just"/>
            <a:r>
              <a:rPr lang="en-US" sz="1400" u="sng" dirty="0">
                <a:latin typeface="Arial" pitchFamily="34" charset="0"/>
                <a:cs typeface="Arial" pitchFamily="34" charset="0"/>
              </a:rPr>
              <a:t>Mobile Application Development (Step-wise):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1. User creates profile and sets health goals.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2. Dashboard displays daily activity, health score, and reminders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3. AI coach analyzes habits and provides personalized suggestions.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4. Users join community challenges to stay motivated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5. Notifications remind users to complete activities.</a:t>
            </a:r>
          </a:p>
          <a:p>
            <a:pPr algn="just"/>
            <a:r>
              <a:rPr lang="en-US" sz="1400" u="sng" dirty="0">
                <a:latin typeface="Arial" pitchFamily="34" charset="0"/>
                <a:cs typeface="Arial" pitchFamily="34" charset="0"/>
              </a:rPr>
              <a:t>Encryption and Security (Step-wise):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Encrypt all sensitive data using AES-256.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Secure login using OAuth 2.0 / Firebase Authentication.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Use HTTPS for all communication between app and server.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Implement role-based access for authorized users.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Store backups in encrypted cloud storage.</a:t>
            </a:r>
          </a:p>
          <a:p>
            <a:pPr algn="just"/>
            <a:r>
              <a:rPr lang="en-US" sz="1400" u="sng" dirty="0">
                <a:latin typeface="Arial" pitchFamily="34" charset="0"/>
                <a:cs typeface="Arial" pitchFamily="34" charset="0"/>
              </a:rPr>
              <a:t>Cloud Services (Step-wise):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1. Store user profiles, activity logs, and health data securely                           product status: ~65% complete,with core health tracking features ready and 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2 .Run AI-based health analysis and tips on cloud servers.                                Security,cloud ,and wearable integration in prograss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3 .Synchronize data across multiple devices.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4 .Manage notifications and reminders through cloud messaging.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5 .Enable scalability as user base grows.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SIF KHAN\Desktop\IDEAT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2987" y="167277"/>
            <a:ext cx="3040294" cy="962674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BFE4AC-4322-453B-010B-A19210422363}"/>
              </a:ext>
            </a:extLst>
          </p:cNvPr>
          <p:cNvSpPr/>
          <p:nvPr/>
        </p:nvSpPr>
        <p:spPr>
          <a:xfrm>
            <a:off x="198720" y="1095375"/>
            <a:ext cx="5118348" cy="525938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79B80-78E7-E00D-C987-63E0759DE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540" y="1682203"/>
            <a:ext cx="5118348" cy="3114509"/>
          </a:xfrm>
          <a:prstGeom prst="snip2DiagRect">
            <a:avLst>
              <a:gd name="adj1" fmla="val 21748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6443D2-6125-592F-C50A-8D2BCBA4A528}"/>
              </a:ext>
            </a:extLst>
          </p:cNvPr>
          <p:cNvSpPr/>
          <p:nvPr/>
        </p:nvSpPr>
        <p:spPr>
          <a:xfrm>
            <a:off x="5418667" y="5054599"/>
            <a:ext cx="6023788" cy="567267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4106" y="1701624"/>
            <a:ext cx="10457094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-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possible with AI and wearables.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Moderate development cost, financially viable.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Easy adoption through user-friendly design.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&amp; Risks:-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Privacy concerns with sensitive health data.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Users may lose interest over time.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 bugs or device compatibility issues.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Strategies for Overcoming these Challenges: 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encryption, comply with regulations.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Gamification and personalized reminders engage users.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Regular updates and responsive support system.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C:\Users\ASIF KHAN\Desktop\IDEAT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7600" y="749114"/>
            <a:ext cx="3040294" cy="962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0067" y="859971"/>
            <a:ext cx="11641666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audience:-</a:t>
            </a:r>
            <a:endParaRPr lang="en-US" sz="2400" u="sng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Improves health awareness and daily habits 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Increases access to healthcare support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Encourages preventive health practices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Reduces stress and mental health issues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Builds healthier lifestyle in communities</a:t>
            </a:r>
          </a:p>
          <a:p>
            <a:pPr marL="342900" lvl="0" indent="-34290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Promotes long-term well-being and productivity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etc.):</a:t>
            </a:r>
            <a:r>
              <a:rPr lang="en-US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</a:t>
            </a:r>
          </a:p>
          <a:p>
            <a:pPr lvl="0" algn="just">
              <a:buClr>
                <a:srgbClr val="00B050"/>
              </a:buClr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Benefits:-                                                               Economic Benefits :-</a:t>
            </a:r>
          </a:p>
          <a:p>
            <a:pPr lvl="0" algn="just">
              <a:buClr>
                <a:srgbClr val="00B050"/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1)Improves community health awareness                 1) Reduce medical treatment costs         </a:t>
            </a:r>
          </a:p>
          <a:p>
            <a:pPr lvl="0" algn="just">
              <a:buClr>
                <a:srgbClr val="00B050"/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2)Encourages healthy lifestyle habits                        2)  increses productivity and efficiency</a:t>
            </a:r>
          </a:p>
          <a:p>
            <a:pPr lvl="0" algn="just">
              <a:buClr>
                <a:srgbClr val="00B050"/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3)Reduces stress and mental issues                         3)supports health-tech job creation </a:t>
            </a:r>
          </a:p>
          <a:p>
            <a:pPr lvl="0" algn="just">
              <a:buClr>
                <a:srgbClr val="00B050"/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4)Builds supportive health networks                          4) Lowers burden on hospitals</a:t>
            </a:r>
          </a:p>
          <a:p>
            <a:pPr lvl="0" algn="just">
              <a:buClr>
                <a:srgbClr val="00B050"/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5)Increases health education access                        5) prevents costly chronic diseases</a:t>
            </a:r>
          </a:p>
          <a:p>
            <a:pPr lvl="0" algn="just"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 benefits:-</a:t>
            </a:r>
          </a:p>
          <a:p>
            <a:pPr lvl="0" algn="just"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1) Promotes clean and healthy living</a:t>
            </a:r>
          </a:p>
          <a:p>
            <a:pPr lvl="0" algn="just"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2) Encourages eco-friendly health habits</a:t>
            </a:r>
          </a:p>
          <a:p>
            <a:pPr lvl="0" algn="just"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3) Reduces medical waste generation </a:t>
            </a:r>
          </a:p>
          <a:p>
            <a:pPr lvl="0" algn="just"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4) improves overall public hygiene</a:t>
            </a:r>
          </a:p>
          <a:p>
            <a:pPr lvl="0" algn="just">
              <a:defRPr/>
            </a:pPr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C:\Users\ASIF KHAN\Desktop\IDEAT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2683" y="132701"/>
            <a:ext cx="3040294" cy="962674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ADE103-6920-28EA-9342-C7D76CA5D1C3}"/>
              </a:ext>
            </a:extLst>
          </p:cNvPr>
          <p:cNvSpPr/>
          <p:nvPr/>
        </p:nvSpPr>
        <p:spPr>
          <a:xfrm>
            <a:off x="110067" y="3225800"/>
            <a:ext cx="4428066" cy="158326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B88EE1-8899-E9A7-BCCC-07AAC4F9CD23}"/>
              </a:ext>
            </a:extLst>
          </p:cNvPr>
          <p:cNvSpPr/>
          <p:nvPr/>
        </p:nvSpPr>
        <p:spPr>
          <a:xfrm>
            <a:off x="4707467" y="3225800"/>
            <a:ext cx="4428066" cy="158326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142AEB-BF07-3DE6-B396-ADC3A3B38DE6}"/>
              </a:ext>
            </a:extLst>
          </p:cNvPr>
          <p:cNvSpPr/>
          <p:nvPr/>
        </p:nvSpPr>
        <p:spPr>
          <a:xfrm>
            <a:off x="1016001" y="4876800"/>
            <a:ext cx="4648200" cy="138853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662965"/>
            <a:ext cx="10701866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work:-</a:t>
            </a: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details and links of the reference and research work include the studies, reports, and articles that support our health and well-being solution.</a:t>
            </a: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These references provide evidence of the feasibility, effectiveness, and social impact of digital health technologies like mobile apps, AI-based monitoring, and preventive healthcare tools. By referring to trusted sources, we ensure that our solution is reliable, innovative, and aligned with global health standards.</a:t>
            </a: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WHO Digital Health –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https://www.who.int/health-topics/digital-health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NIH Study on Mobile Health Apps –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https://www.ncbi.nlm.nih.gov/pmc/articles/PMC7074646/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McKinsey Telehealth Report –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https://www.mckinsey.com/industries/healthcare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IEEE IoT Health Monitoring –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https://ieeexplore.ieee.org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85750" lvl="0" indent="-285750" algn="just">
              <a:buClr>
                <a:srgbClr val="00B050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HIPAA Data Security Guidelines –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https://www.hhs.gov/hipaa/index.html</a:t>
            </a: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buClr>
                <a:srgbClr val="00B050"/>
              </a:buClr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endParaRPr lang="en-US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11" name="Picture 2" descr="C:\Users\ASIF KHAN\Desktop\IDEATHO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68826" y="848565"/>
            <a:ext cx="3040294" cy="962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135466" y="1899040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Google Shape;100;p3"/>
          <p:cNvSpPr txBox="1"/>
          <p:nvPr/>
        </p:nvSpPr>
        <p:spPr>
          <a:xfrm>
            <a:off x="507530" y="2023462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2000" b="1" i="0" u="sng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Conclusion</a:t>
            </a:r>
            <a:r>
              <a:rPr lang="en-IN" sz="20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smart Health Monitoring and Emergency Alert System is a reliable and user-friendly solution designed to improve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</a:t>
            </a:r>
            <a:r>
              <a:rPr lang="en-IN" sz="16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ersonal healthcare through real-time monitoring,preventive care,and AI-driven alerts.It impowers individuals to take control of their health while providing fast emergency support to save lives.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16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sz="20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Impact</a:t>
            </a: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Promotes preventive healthcare and early diagnosis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Reduce health risks through continuous monitoring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Provides life-saving emergency alerts in critical situations 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Supports rural and elderly patients with easy access to health services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Strengthens healthcare efficiency and reduces hospital load </a:t>
            </a:r>
          </a:p>
          <a:p>
            <a:pPr marL="285750" lvl="0" indent="-2857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Encourages a healthier and safer society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16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36522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CONCLUSION/IMPACT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C:\Users\ASIF KHAN\Desktop\IDEATH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2274" y="219226"/>
            <a:ext cx="3040294" cy="9626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1134</Words>
  <Application>Microsoft Office PowerPoint</Application>
  <PresentationFormat>Widescreen</PresentationFormat>
  <Paragraphs>135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IDEATHON-2025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likhithahklikhi@gmail.com</cp:lastModifiedBy>
  <cp:revision>161</cp:revision>
  <dcterms:created xsi:type="dcterms:W3CDTF">2013-12-12T18:46:50Z</dcterms:created>
  <dcterms:modified xsi:type="dcterms:W3CDTF">2025-10-20T10:00:33Z</dcterms:modified>
</cp:coreProperties>
</file>