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61" r:id="rId4"/>
    <p:sldId id="266" r:id="rId5"/>
    <p:sldId id="267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Palanisamy" userId="2c2cb5f12e5d3f25" providerId="LiveId" clId="{A9D2E5DD-9699-4849-B903-2F4E4445928B}"/>
    <pc:docChg chg="custSel addSld modSld">
      <pc:chgData name="Arun Palanisamy" userId="2c2cb5f12e5d3f25" providerId="LiveId" clId="{A9D2E5DD-9699-4849-B903-2F4E4445928B}" dt="2023-09-29T09:40:37.130" v="383" actId="14100"/>
      <pc:docMkLst>
        <pc:docMk/>
      </pc:docMkLst>
      <pc:sldChg chg="modSp mod">
        <pc:chgData name="Arun Palanisamy" userId="2c2cb5f12e5d3f25" providerId="LiveId" clId="{A9D2E5DD-9699-4849-B903-2F4E4445928B}" dt="2023-09-29T09:29:19.979" v="361" actId="20577"/>
        <pc:sldMkLst>
          <pc:docMk/>
          <pc:sldMk cId="182240969" sldId="262"/>
        </pc:sldMkLst>
        <pc:spChg chg="mod">
          <ac:chgData name="Arun Palanisamy" userId="2c2cb5f12e5d3f25" providerId="LiveId" clId="{A9D2E5DD-9699-4849-B903-2F4E4445928B}" dt="2023-09-29T09:29:19.979" v="361" actId="20577"/>
          <ac:spMkLst>
            <pc:docMk/>
            <pc:sldMk cId="182240969" sldId="262"/>
            <ac:spMk id="3" creationId="{0B79EE64-AB8B-4270-1196-00BAD700CF47}"/>
          </ac:spMkLst>
        </pc:spChg>
      </pc:sldChg>
      <pc:sldChg chg="modSp new mod">
        <pc:chgData name="Arun Palanisamy" userId="2c2cb5f12e5d3f25" providerId="LiveId" clId="{A9D2E5DD-9699-4849-B903-2F4E4445928B}" dt="2023-09-29T09:39:43.970" v="372" actId="14100"/>
        <pc:sldMkLst>
          <pc:docMk/>
          <pc:sldMk cId="1299278785" sldId="264"/>
        </pc:sldMkLst>
        <pc:spChg chg="mod">
          <ac:chgData name="Arun Palanisamy" userId="2c2cb5f12e5d3f25" providerId="LiveId" clId="{A9D2E5DD-9699-4849-B903-2F4E4445928B}" dt="2023-09-29T09:39:38.665" v="371" actId="1076"/>
          <ac:spMkLst>
            <pc:docMk/>
            <pc:sldMk cId="1299278785" sldId="264"/>
            <ac:spMk id="2" creationId="{277312E4-DD00-11B4-A83E-51FFA3AC3209}"/>
          </ac:spMkLst>
        </pc:spChg>
        <pc:spChg chg="mod">
          <ac:chgData name="Arun Palanisamy" userId="2c2cb5f12e5d3f25" providerId="LiveId" clId="{A9D2E5DD-9699-4849-B903-2F4E4445928B}" dt="2023-09-29T09:39:43.970" v="372" actId="14100"/>
          <ac:spMkLst>
            <pc:docMk/>
            <pc:sldMk cId="1299278785" sldId="264"/>
            <ac:spMk id="3" creationId="{E3697CA1-F078-3C69-56E0-88D102E2842A}"/>
          </ac:spMkLst>
        </pc:spChg>
      </pc:sldChg>
      <pc:sldChg chg="modSp new mod">
        <pc:chgData name="Arun Palanisamy" userId="2c2cb5f12e5d3f25" providerId="LiveId" clId="{A9D2E5DD-9699-4849-B903-2F4E4445928B}" dt="2023-09-29T09:40:37.130" v="383" actId="14100"/>
        <pc:sldMkLst>
          <pc:docMk/>
          <pc:sldMk cId="1030944023" sldId="265"/>
        </pc:sldMkLst>
        <pc:spChg chg="mod">
          <ac:chgData name="Arun Palanisamy" userId="2c2cb5f12e5d3f25" providerId="LiveId" clId="{A9D2E5DD-9699-4849-B903-2F4E4445928B}" dt="2023-09-29T09:40:33.899" v="382" actId="1076"/>
          <ac:spMkLst>
            <pc:docMk/>
            <pc:sldMk cId="1030944023" sldId="265"/>
            <ac:spMk id="2" creationId="{E680CA44-7666-047D-612D-C86318BFF023}"/>
          </ac:spMkLst>
        </pc:spChg>
        <pc:spChg chg="mod">
          <ac:chgData name="Arun Palanisamy" userId="2c2cb5f12e5d3f25" providerId="LiveId" clId="{A9D2E5DD-9699-4849-B903-2F4E4445928B}" dt="2023-09-29T09:40:37.130" v="383" actId="14100"/>
          <ac:spMkLst>
            <pc:docMk/>
            <pc:sldMk cId="1030944023" sldId="265"/>
            <ac:spMk id="3" creationId="{B08B2108-DF03-F0DE-298F-37A3FC91AD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303380" y="2230698"/>
            <a:ext cx="11689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600" b="1" dirty="0">
                <a:latin typeface="Bell MT" panose="02020503060305020303" pitchFamily="18" charset="0"/>
              </a:rPr>
              <a:t>DEPARTMENT OF </a:t>
            </a:r>
            <a:r>
              <a:rPr lang="en-IN" sz="2600" b="1" dirty="0" smtClean="0">
                <a:latin typeface="Bell MT" panose="02020503060305020303" pitchFamily="18" charset="0"/>
              </a:rPr>
              <a:t>COMPUTER SCIENCE AND ENGINEERING</a:t>
            </a:r>
            <a:endParaRPr lang="en-IN" sz="26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Bell MT" panose="02020503060305020303" pitchFamily="18" charset="0"/>
              </a:rPr>
              <a:t>Smart Parking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 smtClean="0">
                <a:latin typeface="Bell MT" panose="02020503060305020303" pitchFamily="18" charset="0"/>
              </a:rPr>
              <a:t> Proj_224789_Team_3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KANIMOZHI V(113321104036)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KARAMSETTY LIKHITHA</a:t>
            </a:r>
            <a:r>
              <a:rPr lang="en-IN" dirty="0" smtClean="0">
                <a:latin typeface="Bell MT" panose="02020503060305020303" pitchFamily="18" charset="0"/>
              </a:rPr>
              <a:t>(113321104038)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KARTHIKA M</a:t>
            </a:r>
            <a:r>
              <a:rPr lang="en-IN" dirty="0" smtClean="0">
                <a:latin typeface="Bell MT" panose="02020503060305020303" pitchFamily="18" charset="0"/>
              </a:rPr>
              <a:t>(113321104039)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KATHIYAYENI S</a:t>
            </a:r>
            <a:r>
              <a:rPr lang="en-IN" dirty="0" smtClean="0">
                <a:latin typeface="Bell MT" panose="02020503060305020303" pitchFamily="18" charset="0"/>
              </a:rPr>
              <a:t>(113321104041)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698" y="691530"/>
            <a:ext cx="9818914" cy="567191"/>
          </a:xfrm>
        </p:spPr>
        <p:txBody>
          <a:bodyPr>
            <a:noAutofit/>
          </a:bodyPr>
          <a:lstStyle/>
          <a:p>
            <a:pPr algn="l"/>
            <a:r>
              <a:rPr lang="en-IN" sz="40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43" y="1471514"/>
            <a:ext cx="9318171" cy="224903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project aims to enhance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solidFill>
                  <a:srgbClr val="313131"/>
                </a:solidFill>
                <a:latin typeface="Bell MT" panose="02020503060305020303" pitchFamily="18" charset="0"/>
              </a:rPr>
              <a:t>smart parking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by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installing IoT sensors to monitor occupancy and maintenance needs. </a:t>
            </a:r>
            <a:endParaRPr lang="en-US" sz="2800" b="0" i="0" dirty="0" smtClean="0">
              <a:solidFill>
                <a:srgbClr val="31313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goal is to provide real-time data on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parking space availability to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public through a platform or mobile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app</a:t>
            </a:r>
            <a:r>
              <a:rPr lang="en-US" sz="2800" dirty="0">
                <a:solidFill>
                  <a:srgbClr val="313131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solidFill>
                  <a:srgbClr val="313131"/>
                </a:solidFill>
                <a:latin typeface="Bell MT" panose="02020503060305020303" pitchFamily="18" charset="0"/>
              </a:rPr>
              <a:t>helping users find and navigate to available parking slots more efficiently.</a:t>
            </a:r>
            <a:endParaRPr lang="en-US" sz="2800" b="0" i="0" dirty="0" smtClean="0">
              <a:solidFill>
                <a:srgbClr val="31313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This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includes defining objectives, designing the IoT sensor system, developing the restroom information platform, and integrating them using IoT technology and Python.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202871"/>
            <a:ext cx="8964385" cy="56551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Optimize Space Utilization: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 </a:t>
            </a:r>
            <a:r>
              <a:rPr lang="en-IN" i="0" dirty="0" smtClean="0">
                <a:effectLst/>
                <a:latin typeface="Bell MT" panose="02020503060305020303" pitchFamily="18" charset="0"/>
              </a:rPr>
              <a:t>                 Ensure efficient use of parking resources by accurately monitoring and managing parking space occupancy.</a:t>
            </a:r>
            <a:endParaRPr lang="en-IN" dirty="0"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Reduce Congestion: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smtClean="0">
                <a:latin typeface="Bell MT" panose="02020503060305020303" pitchFamily="18" charset="0"/>
              </a:rPr>
              <a:t>                  Alleviate traffic congestion and minimize environmental impact by guiding drivers to available parking spaces promptly.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Enhance </a:t>
            </a:r>
            <a:r>
              <a:rPr lang="en-IN" b="1" dirty="0">
                <a:latin typeface="Bell MT" panose="02020503060305020303" pitchFamily="18" charset="0"/>
              </a:rPr>
              <a:t>U</a:t>
            </a:r>
            <a:r>
              <a:rPr lang="en-IN" b="1" dirty="0" smtClean="0">
                <a:latin typeface="Bell MT" panose="02020503060305020303" pitchFamily="18" charset="0"/>
              </a:rPr>
              <a:t>ser </a:t>
            </a:r>
            <a:r>
              <a:rPr lang="en-IN" b="1" dirty="0" smtClean="0">
                <a:latin typeface="Bell MT" panose="02020503060305020303" pitchFamily="18" charset="0"/>
              </a:rPr>
              <a:t>Exception:</a:t>
            </a:r>
            <a:br>
              <a:rPr lang="en-IN" b="1" dirty="0" smtClean="0">
                <a:latin typeface="Bell MT" panose="02020503060305020303" pitchFamily="18" charset="0"/>
              </a:rPr>
            </a:br>
            <a:r>
              <a:rPr lang="en-IN" dirty="0" smtClean="0">
                <a:latin typeface="Bell MT" panose="02020503060305020303" pitchFamily="18" charset="0"/>
              </a:rPr>
              <a:t>                    Provide a seamless and convenient experience for drivers by offering real-time information about parking availability through user-friendly interfaces like mobile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Improve Accessibility:</a:t>
            </a:r>
          </a:p>
          <a:p>
            <a:pPr algn="l"/>
            <a:r>
              <a:rPr lang="en-IN" dirty="0" smtClean="0">
                <a:latin typeface="Bell MT" panose="02020503060305020303" pitchFamily="18" charset="0"/>
              </a:rPr>
              <a:t>                     Facilitate easy access to parking spaces for individuals with special needs by incorporating features like designated accessible spots and navigation assistance.</a:t>
            </a: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3" y="619677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IN" sz="2400" b="1" dirty="0">
                <a:latin typeface="Bell MT" panose="02020503060305020303" pitchFamily="18" charset="0"/>
              </a:rPr>
              <a:t>Cost Efficiency: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                Enable cost effective parking solutions through dynamic pricing models and resource optimization ,benefiting both users and parking facility operators</a:t>
            </a:r>
            <a:r>
              <a:rPr lang="en-IN" sz="2400" dirty="0" smtClean="0">
                <a:latin typeface="Bell MT" panose="02020503060305020303" pitchFamily="18" charset="0"/>
              </a:rPr>
              <a:t>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Environmental Impact: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Contribute to environmental sustainability by reducing unnecessary vehicle circulation in search of parking , leading to lower emissions and fuel consumption.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Safety and Security: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 Enhance the safety of parking areas through features like surveillance and emergency response systems , fostering a secure environment.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Integration with Urban Systems: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  Seamlessly integrate smart parking solutions into border urban infrastructure , collaborating with transportation networks and smart city initiatives.  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2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7582" y="1561814"/>
            <a:ext cx="7513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Bell MT" panose="02020503060305020303" pitchFamily="18" charset="0"/>
              </a:rPr>
              <a:t>There are several </a:t>
            </a:r>
            <a:r>
              <a:rPr lang="en-IN" sz="2400" dirty="0" err="1">
                <a:latin typeface="Bell MT" panose="02020503060305020303" pitchFamily="18" charset="0"/>
              </a:rPr>
              <a:t>IoT</a:t>
            </a:r>
            <a:r>
              <a:rPr lang="en-IN" sz="2400" dirty="0">
                <a:latin typeface="Bell MT" panose="02020503060305020303" pitchFamily="18" charset="0"/>
              </a:rPr>
              <a:t> sensors and components that are used in the Smart Parking system using </a:t>
            </a:r>
            <a:r>
              <a:rPr lang="en-IN" sz="2400" dirty="0" err="1" smtClean="0">
                <a:latin typeface="Bell MT" panose="02020503060305020303" pitchFamily="18" charset="0"/>
              </a:rPr>
              <a:t>IoT</a:t>
            </a:r>
            <a:r>
              <a:rPr lang="en-IN" sz="2400" dirty="0">
                <a:latin typeface="Bell MT" panose="02020503060305020303" pitchFamily="18" charset="0"/>
              </a:rPr>
              <a:t>. Some of them are as follows.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 Parking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Microcontroller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Communication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Central 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Power Supply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Data Security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Maintenance and Diagnostics</a:t>
            </a:r>
            <a:endParaRPr lang="en-IN" sz="2400" dirty="0">
              <a:solidFill>
                <a:srgbClr val="333333"/>
              </a:solidFill>
              <a:latin typeface="Bell MT" panose="0202050306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017" y="646908"/>
            <a:ext cx="49696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313131"/>
                </a:solidFill>
                <a:latin typeface="Bell MT" panose="02020503060305020303" pitchFamily="18" charset="0"/>
              </a:rPr>
              <a:t>IoT</a:t>
            </a:r>
            <a:r>
              <a:rPr lang="en-IN" sz="4400" b="1" dirty="0" smtClean="0">
                <a:solidFill>
                  <a:srgbClr val="313131"/>
                </a:solidFill>
                <a:latin typeface="Bell MT" panose="02020503060305020303" pitchFamily="18" charset="0"/>
              </a:rPr>
              <a:t> </a:t>
            </a:r>
            <a:r>
              <a:rPr lang="en-IN" sz="4400" b="1" dirty="0">
                <a:solidFill>
                  <a:srgbClr val="313131"/>
                </a:solidFill>
                <a:latin typeface="Bell MT" panose="02020503060305020303" pitchFamily="18" charset="0"/>
              </a:rPr>
              <a:t>Sensor Design: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28" y="-102753"/>
            <a:ext cx="11217019" cy="896937"/>
          </a:xfrm>
        </p:spPr>
        <p:txBody>
          <a:bodyPr>
            <a:noAutofit/>
          </a:bodyPr>
          <a:lstStyle/>
          <a:p>
            <a:pPr algn="l"/>
            <a:r>
              <a:rPr lang="en-IN" sz="4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4400" b="1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435" y="794184"/>
            <a:ext cx="1003189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Smart Parking Sensor: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Deploy sensors in parking spaces to monitor occupancy and real-time data to the central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Navigation Integration: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Integrate navigation services to provide users with optimal routes considering both parking availability and transit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Payment Integration: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If applicable , integrate payment systems to allow users to pay for parking within the platform , providing a seamless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Security Measures: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Implement robust security measures to protect user data , payment information , and overall integrity of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Feedback Mechanism: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Include a feedback mechanism for users to report issues , provide suggestions , or share their experiences , contributing to continuous improvement.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8572500" cy="391205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370935" y="1219199"/>
            <a:ext cx="945609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Sensor Deployment: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Install parking sensors in designated spaces . Ensure proper calibration and coverage for accurate detection of vehicle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Communication Infrastructure: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Establish a robust communication infrastructure to connect parking sensors with the central server or gateway.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Centralized Server Setup: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Setup a central server or cloud based platform to receive , process , and store data from parking sensors . Implement a database to manage real-time parking space  availability.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User Interface Development: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Develop a user interface , such as a mobile app or a web portal , allowing users to access real-time parking information , reserve spots , and receive alerts.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574" y="222839"/>
            <a:ext cx="5311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313131"/>
                </a:solidFill>
                <a:latin typeface="Bell MT" panose="02020503060305020303" pitchFamily="18" charset="0"/>
              </a:rPr>
              <a:t>Integration Benefits: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77217" y="992280"/>
            <a:ext cx="82428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Optimization Space Utilization:</a:t>
            </a:r>
          </a:p>
          <a:p>
            <a:r>
              <a:rPr lang="en-US" sz="2400" dirty="0" smtClean="0"/>
              <a:t>                     Efficiently </a:t>
            </a:r>
            <a:r>
              <a:rPr lang="en-US" sz="2400" dirty="0"/>
              <a:t>allocate parking spaces, reducing congestion and maximizing the utilization of available </a:t>
            </a:r>
            <a:r>
              <a:rPr lang="en-US" sz="2400" dirty="0" smtClean="0"/>
              <a:t>resources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Reduced Traffic: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Provide </a:t>
            </a:r>
            <a:r>
              <a:rPr lang="en-US" sz="2400" dirty="0"/>
              <a:t>real-time information to drivers, enabling them to find parking quickly and minimizing unnecessary traffic circulation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Environmental Impact: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Decrease </a:t>
            </a:r>
            <a:r>
              <a:rPr lang="en-US" sz="2400" dirty="0"/>
              <a:t>emissions and fuel consumption by minimizing the time spent searching for parking, contributing to a more sustainable urban </a:t>
            </a:r>
            <a:r>
              <a:rPr lang="en-US" sz="2400" dirty="0" smtClean="0"/>
              <a:t>environment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Safety </a:t>
            </a:r>
            <a:r>
              <a:rPr lang="en-US" sz="2400" b="1" dirty="0"/>
              <a:t>and Security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              Enhance </a:t>
            </a:r>
            <a:r>
              <a:rPr lang="en-US" sz="2400" dirty="0"/>
              <a:t>safety through well-lit parking areas, surveillance, and emergency response systems, fostering a secure </a:t>
            </a:r>
            <a:r>
              <a:rPr lang="en-US" sz="2400" dirty="0" smtClean="0"/>
              <a:t>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62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095" y="253848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THANK YOU!!</a:t>
            </a:r>
            <a:endParaRPr lang="en-U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0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702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Project Definition:</vt:lpstr>
      <vt:lpstr>Objectives:</vt:lpstr>
      <vt:lpstr>PowerPoint Presentation</vt:lpstr>
      <vt:lpstr>PowerPoint Presentation</vt:lpstr>
      <vt:lpstr>Real-Time Transit Information Platform:</vt:lpstr>
      <vt:lpstr>Integration Approach: 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HP</cp:lastModifiedBy>
  <cp:revision>14</cp:revision>
  <dcterms:created xsi:type="dcterms:W3CDTF">2023-09-29T07:14:55Z</dcterms:created>
  <dcterms:modified xsi:type="dcterms:W3CDTF">2023-09-29T15:36:06Z</dcterms:modified>
</cp:coreProperties>
</file>