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7E1-D677-233B-F31E-C706A66C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9F99-8B87-B3E2-30B0-3F477839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462-353B-C976-874D-93024B94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4AF1-508A-BA91-A51D-46EE3B94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B4B3-FEE2-5872-DEA9-EDFDEF1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0FA3-E56D-CE7A-1C01-716B11BC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7747-DB17-3AF6-299F-175A2412C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1671-E5DE-16FD-83E0-087B6CBF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7809-D8CA-C2A3-5EF0-8F427C6C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737A-6C70-88A4-ED7B-EEB2808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8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1D85B-319B-F384-40CC-DDED3B076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67FE-831E-B083-E034-5E217654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55CC-F9EA-8018-A182-811E854C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CA58-ADFB-72A7-9379-7720968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44FE-D13F-D178-696E-77C61396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FB67-D49B-5BBE-4BDA-9BFAF8F4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D1CB-6583-120E-4716-4FE81D07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3531-01A8-5C9D-7845-91F08ADD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8087-1B39-648C-02AE-AD1A59C6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CF9E-379E-0300-B14F-56B8627E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847-110D-1B94-5667-0CF2DE02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2C66-C601-57F6-6929-22C7E257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5A4E-7DCA-A96D-64DD-8F450FB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630D-985C-6F2C-0A9E-7F571CDC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0B7E-5E31-A63D-8BC8-61545D9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1BA7-C09F-3FC8-995B-E783F9F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1B54-87E1-B46C-FD61-AE033EF1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A8849-8C92-883B-B948-E3D6F1418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288D8-B676-A7C7-7C46-7C50091F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38A9-00D4-F857-ABE7-442C0698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269B7-F68E-0A35-08B2-AB8387DB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FF39-562E-89D7-C9DF-B09B0B99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D449-EF9A-9245-FC58-00733351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F1598-60DC-B45D-D269-96BABD8E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BC99-2690-A46C-4987-86A692164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9AFFB-8198-BBC3-932C-A3929266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05EA1-B382-EF95-1B3C-1CDB80C2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F3198-3BC8-65D2-F967-94EF685D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AA362-97CC-8CAD-D7DE-CFB90834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81B0-5F44-82F2-AC37-DBCBFC69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C39A-A6D4-E93B-653E-0517B1A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5A981-5DAF-E16C-5270-0625D4E6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35232-F5AD-3FD3-87DD-560F021E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234D9-EC7F-FC7E-0539-236DACFA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73958-1A69-0E4D-0AEF-1CAD5158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93E73-795C-3CCE-958F-465CAC8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0187-AE37-0223-F64C-E65C148B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AF12-5BDA-1A3B-5814-BBC5728C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7EFDC-13D4-895A-3D3E-2B6F063D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50AD-5174-A757-8B79-F65FA930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1A89-2248-B2D2-9255-820613BB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C635-DA19-CB0D-6242-B1EF72F5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1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003-F2E0-7700-8782-65E95725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A43E2-0877-644C-5F34-72788D0D3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7947B-F687-0FA4-DA98-5DFB8F75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CC1AD-012B-775D-234D-9969C219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5315-9DE7-A52B-20C6-549C6046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2F54-A755-6273-A99F-55221946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6131A-794B-3B8A-161E-1BE7C304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E4E4B-F295-F482-C50F-CB522179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FE0F-B221-4443-09B0-2BDAAB9A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2408-5EC1-447D-A1EE-FF1D31AB3F2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C3DF-EEE4-F62D-1CEA-DE788C320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140B-7200-78C5-66D2-484312503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72AA-D021-400A-A3A7-6A414A4E3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43AE-FBCA-ACF3-8BB2-B427650DE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PPT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2913B-EBDB-39D9-F5E1-8A33D74E4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Likith B R</dc:creator>
  <cp:lastModifiedBy>Likith B R</cp:lastModifiedBy>
  <cp:revision>2</cp:revision>
  <dcterms:created xsi:type="dcterms:W3CDTF">2023-09-04T16:58:02Z</dcterms:created>
  <dcterms:modified xsi:type="dcterms:W3CDTF">2023-09-04T16:58:11Z</dcterms:modified>
</cp:coreProperties>
</file>