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3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60" y="-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31F2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885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75" b="0" i="0">
                <a:solidFill>
                  <a:srgbClr val="231F2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5" b="1" i="1">
                <a:solidFill>
                  <a:srgbClr val="00395D"/>
                </a:solidFill>
                <a:latin typeface="Century Gothic"/>
                <a:cs typeface="Century Gothic"/>
              </a:defRPr>
            </a:lvl1pPr>
          </a:lstStyle>
          <a:p>
            <a:pPr marL="28575">
              <a:spcBef>
                <a:spcPts val="79"/>
              </a:spcBef>
            </a:pPr>
            <a:fld id="{81D60167-4931-47E6-BA6A-407CBD079E47}" type="slidenum">
              <a:rPr lang="en-US" spc="-15" smtClean="0"/>
              <a:pPr marL="28575">
                <a:spcBef>
                  <a:spcPts val="79"/>
                </a:spcBef>
              </a:pPr>
              <a:t>‹#›</a:t>
            </a:fld>
            <a:endParaRPr lang="en-US" spc="-15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2F7FF19-363A-5DB8-5027-7322EE07C76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601663"/>
            <a:ext cx="2605088" cy="2419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1B1A2E35-1D85-503C-28AB-9E3B44AC12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8253" y="601663"/>
            <a:ext cx="2605088" cy="241935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03FBB170-0A0E-9344-CD6F-27F1EFCB2F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8253" y="3224548"/>
            <a:ext cx="2605088" cy="241935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C4ADAF6-C43D-ED0E-441D-E01480259A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59738" y="3224548"/>
            <a:ext cx="2605088" cy="24193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85BA905-FF36-E14B-F343-1368E45E33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0642" y="601663"/>
            <a:ext cx="2605088" cy="24193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E332D5F9-3630-0C84-69F9-4201D17A90D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50642" y="3224548"/>
            <a:ext cx="2605088" cy="241935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B4F544D-6A41-F91F-7B43-19156061282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875" y="1030288"/>
            <a:ext cx="1335088" cy="9890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375" y="238125"/>
            <a:ext cx="1642110" cy="461665"/>
          </a:xfrm>
        </p:spPr>
        <p:txBody>
          <a:bodyPr lIns="0" tIns="0" rIns="0" bIns="0"/>
          <a:lstStyle>
            <a:lvl1pPr>
              <a:defRPr sz="3000" b="1" i="0">
                <a:solidFill>
                  <a:srgbClr val="231F2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6203" y="1304925"/>
            <a:ext cx="4885373" cy="288541"/>
          </a:xfrm>
        </p:spPr>
        <p:txBody>
          <a:bodyPr lIns="0" tIns="0" rIns="0" bIns="0"/>
          <a:lstStyle>
            <a:lvl1pPr>
              <a:defRPr sz="1875" b="0" i="0">
                <a:solidFill>
                  <a:srgbClr val="231F2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5" b="1" i="1">
                <a:solidFill>
                  <a:srgbClr val="00395D"/>
                </a:solidFill>
                <a:latin typeface="Century Gothic"/>
                <a:cs typeface="Century Gothic"/>
              </a:defRPr>
            </a:lvl1pPr>
          </a:lstStyle>
          <a:p>
            <a:pPr marL="28575">
              <a:spcBef>
                <a:spcPts val="79"/>
              </a:spcBef>
            </a:pPr>
            <a:fld id="{81D60167-4931-47E6-BA6A-407CBD079E47}" type="slidenum">
              <a:rPr lang="en-US" spc="-15" smtClean="0"/>
              <a:pPr marL="28575">
                <a:spcBef>
                  <a:spcPts val="79"/>
                </a:spcBef>
              </a:pPr>
              <a:t>‹#›</a:t>
            </a:fld>
            <a:endParaRPr lang="en-US" spc="-15" dirty="0"/>
          </a:p>
        </p:txBody>
      </p:sp>
    </p:spTree>
    <p:extLst>
      <p:ext uri="{BB962C8B-B14F-4D97-AF65-F5344CB8AC3E}">
        <p14:creationId xmlns:p14="http://schemas.microsoft.com/office/powerpoint/2010/main" val="423533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375" y="238125"/>
            <a:ext cx="1642110" cy="461665"/>
          </a:xfrm>
        </p:spPr>
        <p:txBody>
          <a:bodyPr lIns="0" tIns="0" rIns="0" bIns="0"/>
          <a:lstStyle>
            <a:lvl1pPr>
              <a:defRPr sz="3000" b="1" i="0">
                <a:solidFill>
                  <a:srgbClr val="231F2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5" b="1" i="1">
                <a:solidFill>
                  <a:srgbClr val="00395D"/>
                </a:solidFill>
                <a:latin typeface="Century Gothic"/>
                <a:cs typeface="Century Gothic"/>
              </a:defRPr>
            </a:lvl1pPr>
          </a:lstStyle>
          <a:p>
            <a:pPr marL="28575">
              <a:spcBef>
                <a:spcPts val="79"/>
              </a:spcBef>
            </a:pPr>
            <a:fld id="{81D60167-4931-47E6-BA6A-407CBD079E47}" type="slidenum">
              <a:rPr lang="en-US" spc="-15" smtClean="0"/>
              <a:pPr marL="28575">
                <a:spcBef>
                  <a:spcPts val="79"/>
                </a:spcBef>
              </a:pPr>
              <a:t>‹#›</a:t>
            </a:fld>
            <a:endParaRPr lang="en-US" spc="-15" dirty="0"/>
          </a:p>
        </p:txBody>
      </p:sp>
    </p:spTree>
    <p:extLst>
      <p:ext uri="{BB962C8B-B14F-4D97-AF65-F5344CB8AC3E}">
        <p14:creationId xmlns:p14="http://schemas.microsoft.com/office/powerpoint/2010/main" val="415974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375" y="238125"/>
            <a:ext cx="1642110" cy="461665"/>
          </a:xfrm>
        </p:spPr>
        <p:txBody>
          <a:bodyPr lIns="0" tIns="0" rIns="0" bIns="0"/>
          <a:lstStyle>
            <a:lvl1pPr>
              <a:defRPr sz="3000" b="1" i="0">
                <a:solidFill>
                  <a:srgbClr val="231F2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5" b="1" i="1">
                <a:solidFill>
                  <a:srgbClr val="00395D"/>
                </a:solidFill>
                <a:latin typeface="Century Gothic"/>
                <a:cs typeface="Century Gothic"/>
              </a:defRPr>
            </a:lvl1pPr>
          </a:lstStyle>
          <a:p>
            <a:pPr marL="28575">
              <a:spcBef>
                <a:spcPts val="79"/>
              </a:spcBef>
            </a:pPr>
            <a:fld id="{81D60167-4931-47E6-BA6A-407CBD079E47}" type="slidenum">
              <a:rPr lang="en-US" spc="-15" smtClean="0"/>
              <a:pPr marL="28575">
                <a:spcBef>
                  <a:spcPts val="79"/>
                </a:spcBef>
              </a:pPr>
              <a:t>‹#›</a:t>
            </a:fld>
            <a:endParaRPr lang="en-US" spc="-15" dirty="0"/>
          </a:p>
        </p:txBody>
      </p:sp>
    </p:spTree>
    <p:extLst>
      <p:ext uri="{BB962C8B-B14F-4D97-AF65-F5344CB8AC3E}">
        <p14:creationId xmlns:p14="http://schemas.microsoft.com/office/powerpoint/2010/main" val="298071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5" b="1" i="1">
                <a:solidFill>
                  <a:srgbClr val="00395D"/>
                </a:solidFill>
                <a:latin typeface="Century Gothic"/>
                <a:cs typeface="Century Gothic"/>
              </a:defRPr>
            </a:lvl1pPr>
          </a:lstStyle>
          <a:p>
            <a:pPr marL="28575">
              <a:spcBef>
                <a:spcPts val="79"/>
              </a:spcBef>
            </a:pPr>
            <a:fld id="{81D60167-4931-47E6-BA6A-407CBD079E47}" type="slidenum">
              <a:rPr lang="en-US" spc="-15" smtClean="0"/>
              <a:pPr marL="28575">
                <a:spcBef>
                  <a:spcPts val="79"/>
                </a:spcBef>
              </a:pPr>
              <a:t>‹#›</a:t>
            </a:fld>
            <a:endParaRPr lang="en-US" spc="-15" dirty="0"/>
          </a:p>
        </p:txBody>
      </p:sp>
    </p:spTree>
    <p:extLst>
      <p:ext uri="{BB962C8B-B14F-4D97-AF65-F5344CB8AC3E}">
        <p14:creationId xmlns:p14="http://schemas.microsoft.com/office/powerpoint/2010/main" val="197060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54862" y="5812146"/>
            <a:ext cx="635318" cy="671989"/>
          </a:xfrm>
          <a:custGeom>
            <a:avLst/>
            <a:gdLst/>
            <a:ahLst/>
            <a:cxnLst/>
            <a:rect l="l" t="t" r="r" b="b"/>
            <a:pathLst>
              <a:path w="847089" h="895984">
                <a:moveTo>
                  <a:pt x="306971" y="611251"/>
                </a:moveTo>
                <a:lnTo>
                  <a:pt x="294487" y="603300"/>
                </a:lnTo>
                <a:lnTo>
                  <a:pt x="274624" y="594106"/>
                </a:lnTo>
                <a:lnTo>
                  <a:pt x="247015" y="586498"/>
                </a:lnTo>
                <a:lnTo>
                  <a:pt x="211302" y="583323"/>
                </a:lnTo>
                <a:lnTo>
                  <a:pt x="160083" y="590143"/>
                </a:lnTo>
                <a:lnTo>
                  <a:pt x="117754" y="610044"/>
                </a:lnTo>
                <a:lnTo>
                  <a:pt x="85763" y="642150"/>
                </a:lnTo>
                <a:lnTo>
                  <a:pt x="65519" y="685596"/>
                </a:lnTo>
                <a:lnTo>
                  <a:pt x="58458" y="739508"/>
                </a:lnTo>
                <a:lnTo>
                  <a:pt x="65633" y="795667"/>
                </a:lnTo>
                <a:lnTo>
                  <a:pt x="85890" y="839393"/>
                </a:lnTo>
                <a:lnTo>
                  <a:pt x="117335" y="870661"/>
                </a:lnTo>
                <a:lnTo>
                  <a:pt x="158051" y="889444"/>
                </a:lnTo>
                <a:lnTo>
                  <a:pt x="206146" y="895705"/>
                </a:lnTo>
                <a:lnTo>
                  <a:pt x="243065" y="892073"/>
                </a:lnTo>
                <a:lnTo>
                  <a:pt x="272326" y="883450"/>
                </a:lnTo>
                <a:lnTo>
                  <a:pt x="293700" y="873264"/>
                </a:lnTo>
                <a:lnTo>
                  <a:pt x="306971" y="864908"/>
                </a:lnTo>
                <a:lnTo>
                  <a:pt x="306971" y="851535"/>
                </a:lnTo>
                <a:lnTo>
                  <a:pt x="306971" y="810552"/>
                </a:lnTo>
                <a:lnTo>
                  <a:pt x="304330" y="806831"/>
                </a:lnTo>
                <a:lnTo>
                  <a:pt x="292773" y="806831"/>
                </a:lnTo>
                <a:lnTo>
                  <a:pt x="289509" y="811504"/>
                </a:lnTo>
                <a:lnTo>
                  <a:pt x="283514" y="817346"/>
                </a:lnTo>
                <a:lnTo>
                  <a:pt x="275717" y="825195"/>
                </a:lnTo>
                <a:lnTo>
                  <a:pt x="261226" y="836663"/>
                </a:lnTo>
                <a:lnTo>
                  <a:pt x="239737" y="847026"/>
                </a:lnTo>
                <a:lnTo>
                  <a:pt x="210883" y="851535"/>
                </a:lnTo>
                <a:lnTo>
                  <a:pt x="177800" y="843788"/>
                </a:lnTo>
                <a:lnTo>
                  <a:pt x="149821" y="821537"/>
                </a:lnTo>
                <a:lnTo>
                  <a:pt x="130454" y="786320"/>
                </a:lnTo>
                <a:lnTo>
                  <a:pt x="123215" y="739622"/>
                </a:lnTo>
                <a:lnTo>
                  <a:pt x="128968" y="695109"/>
                </a:lnTo>
                <a:lnTo>
                  <a:pt x="145872" y="659104"/>
                </a:lnTo>
                <a:lnTo>
                  <a:pt x="173367" y="635012"/>
                </a:lnTo>
                <a:lnTo>
                  <a:pt x="210883" y="626224"/>
                </a:lnTo>
                <a:lnTo>
                  <a:pt x="224320" y="627049"/>
                </a:lnTo>
                <a:lnTo>
                  <a:pt x="236181" y="629018"/>
                </a:lnTo>
                <a:lnTo>
                  <a:pt x="245643" y="631367"/>
                </a:lnTo>
                <a:lnTo>
                  <a:pt x="251879" y="633336"/>
                </a:lnTo>
                <a:lnTo>
                  <a:pt x="267131" y="687374"/>
                </a:lnTo>
                <a:lnTo>
                  <a:pt x="301917" y="687374"/>
                </a:lnTo>
                <a:lnTo>
                  <a:pt x="306971" y="684936"/>
                </a:lnTo>
                <a:lnTo>
                  <a:pt x="306971" y="626224"/>
                </a:lnTo>
                <a:lnTo>
                  <a:pt x="306971" y="611251"/>
                </a:lnTo>
                <a:close/>
              </a:path>
              <a:path w="847089" h="895984">
                <a:moveTo>
                  <a:pt x="405879" y="73240"/>
                </a:moveTo>
                <a:lnTo>
                  <a:pt x="384835" y="53467"/>
                </a:lnTo>
                <a:lnTo>
                  <a:pt x="349072" y="29222"/>
                </a:lnTo>
                <a:lnTo>
                  <a:pt x="299224" y="8674"/>
                </a:lnTo>
                <a:lnTo>
                  <a:pt x="235889" y="0"/>
                </a:lnTo>
                <a:lnTo>
                  <a:pt x="187617" y="4940"/>
                </a:lnTo>
                <a:lnTo>
                  <a:pt x="142989" y="19075"/>
                </a:lnTo>
                <a:lnTo>
                  <a:pt x="102870" y="41338"/>
                </a:lnTo>
                <a:lnTo>
                  <a:pt x="68122" y="70713"/>
                </a:lnTo>
                <a:lnTo>
                  <a:pt x="39611" y="106146"/>
                </a:lnTo>
                <a:lnTo>
                  <a:pt x="18173" y="146583"/>
                </a:lnTo>
                <a:lnTo>
                  <a:pt x="4686" y="190995"/>
                </a:lnTo>
                <a:lnTo>
                  <a:pt x="0" y="238340"/>
                </a:lnTo>
                <a:lnTo>
                  <a:pt x="6527" y="295262"/>
                </a:lnTo>
                <a:lnTo>
                  <a:pt x="24523" y="345173"/>
                </a:lnTo>
                <a:lnTo>
                  <a:pt x="51650" y="387629"/>
                </a:lnTo>
                <a:lnTo>
                  <a:pt x="85559" y="422236"/>
                </a:lnTo>
                <a:lnTo>
                  <a:pt x="123888" y="448551"/>
                </a:lnTo>
                <a:lnTo>
                  <a:pt x="164312" y="466191"/>
                </a:lnTo>
                <a:lnTo>
                  <a:pt x="204457" y="474700"/>
                </a:lnTo>
                <a:lnTo>
                  <a:pt x="204457" y="377863"/>
                </a:lnTo>
                <a:lnTo>
                  <a:pt x="166471" y="362991"/>
                </a:lnTo>
                <a:lnTo>
                  <a:pt x="130949" y="334225"/>
                </a:lnTo>
                <a:lnTo>
                  <a:pt x="104673" y="292404"/>
                </a:lnTo>
                <a:lnTo>
                  <a:pt x="94399" y="238340"/>
                </a:lnTo>
                <a:lnTo>
                  <a:pt x="101638" y="192824"/>
                </a:lnTo>
                <a:lnTo>
                  <a:pt x="121767" y="153543"/>
                </a:lnTo>
                <a:lnTo>
                  <a:pt x="152438" y="122745"/>
                </a:lnTo>
                <a:lnTo>
                  <a:pt x="191262" y="102628"/>
                </a:lnTo>
                <a:lnTo>
                  <a:pt x="235889" y="95427"/>
                </a:lnTo>
                <a:lnTo>
                  <a:pt x="282448" y="103225"/>
                </a:lnTo>
                <a:lnTo>
                  <a:pt x="318084" y="122085"/>
                </a:lnTo>
                <a:lnTo>
                  <a:pt x="343052" y="145148"/>
                </a:lnTo>
                <a:lnTo>
                  <a:pt x="357619" y="165608"/>
                </a:lnTo>
                <a:lnTo>
                  <a:pt x="368604" y="140995"/>
                </a:lnTo>
                <a:lnTo>
                  <a:pt x="382028" y="114325"/>
                </a:lnTo>
                <a:lnTo>
                  <a:pt x="395312" y="90208"/>
                </a:lnTo>
                <a:lnTo>
                  <a:pt x="405879" y="73240"/>
                </a:lnTo>
                <a:close/>
              </a:path>
              <a:path w="847089" h="895984">
                <a:moveTo>
                  <a:pt x="567461" y="805027"/>
                </a:moveTo>
                <a:lnTo>
                  <a:pt x="543699" y="748118"/>
                </a:lnTo>
                <a:lnTo>
                  <a:pt x="485876" y="717435"/>
                </a:lnTo>
                <a:lnTo>
                  <a:pt x="478942" y="715416"/>
                </a:lnTo>
                <a:lnTo>
                  <a:pt x="470852" y="712965"/>
                </a:lnTo>
                <a:lnTo>
                  <a:pt x="421525" y="692569"/>
                </a:lnTo>
                <a:lnTo>
                  <a:pt x="405244" y="662965"/>
                </a:lnTo>
                <a:lnTo>
                  <a:pt x="408813" y="646353"/>
                </a:lnTo>
                <a:lnTo>
                  <a:pt x="418909" y="634352"/>
                </a:lnTo>
                <a:lnTo>
                  <a:pt x="434606" y="627075"/>
                </a:lnTo>
                <a:lnTo>
                  <a:pt x="454977" y="624624"/>
                </a:lnTo>
                <a:lnTo>
                  <a:pt x="472147" y="626122"/>
                </a:lnTo>
                <a:lnTo>
                  <a:pt x="485521" y="629615"/>
                </a:lnTo>
                <a:lnTo>
                  <a:pt x="494906" y="633590"/>
                </a:lnTo>
                <a:lnTo>
                  <a:pt x="500075" y="636524"/>
                </a:lnTo>
                <a:lnTo>
                  <a:pt x="514477" y="687489"/>
                </a:lnTo>
                <a:lnTo>
                  <a:pt x="550329" y="687489"/>
                </a:lnTo>
                <a:lnTo>
                  <a:pt x="554316" y="684187"/>
                </a:lnTo>
                <a:lnTo>
                  <a:pt x="554316" y="624624"/>
                </a:lnTo>
                <a:lnTo>
                  <a:pt x="554316" y="611352"/>
                </a:lnTo>
                <a:lnTo>
                  <a:pt x="543001" y="604710"/>
                </a:lnTo>
                <a:lnTo>
                  <a:pt x="522414" y="595363"/>
                </a:lnTo>
                <a:lnTo>
                  <a:pt x="492239" y="587032"/>
                </a:lnTo>
                <a:lnTo>
                  <a:pt x="452132" y="583425"/>
                </a:lnTo>
                <a:lnTo>
                  <a:pt x="411848" y="588429"/>
                </a:lnTo>
                <a:lnTo>
                  <a:pt x="378066" y="604100"/>
                </a:lnTo>
                <a:lnTo>
                  <a:pt x="354825" y="631456"/>
                </a:lnTo>
                <a:lnTo>
                  <a:pt x="346176" y="671461"/>
                </a:lnTo>
                <a:lnTo>
                  <a:pt x="352539" y="705116"/>
                </a:lnTo>
                <a:lnTo>
                  <a:pt x="370344" y="730059"/>
                </a:lnTo>
                <a:lnTo>
                  <a:pt x="397611" y="748080"/>
                </a:lnTo>
                <a:lnTo>
                  <a:pt x="432371" y="760958"/>
                </a:lnTo>
                <a:lnTo>
                  <a:pt x="438734" y="762800"/>
                </a:lnTo>
                <a:lnTo>
                  <a:pt x="460552" y="769353"/>
                </a:lnTo>
                <a:lnTo>
                  <a:pt x="480517" y="777405"/>
                </a:lnTo>
                <a:lnTo>
                  <a:pt x="494550" y="787768"/>
                </a:lnTo>
                <a:lnTo>
                  <a:pt x="502818" y="800138"/>
                </a:lnTo>
                <a:lnTo>
                  <a:pt x="505536" y="814158"/>
                </a:lnTo>
                <a:lnTo>
                  <a:pt x="502348" y="829462"/>
                </a:lnTo>
                <a:lnTo>
                  <a:pt x="492582" y="842213"/>
                </a:lnTo>
                <a:lnTo>
                  <a:pt x="475907" y="850950"/>
                </a:lnTo>
                <a:lnTo>
                  <a:pt x="452031" y="854189"/>
                </a:lnTo>
                <a:lnTo>
                  <a:pt x="433070" y="851954"/>
                </a:lnTo>
                <a:lnTo>
                  <a:pt x="417842" y="846848"/>
                </a:lnTo>
                <a:lnTo>
                  <a:pt x="407060" y="841235"/>
                </a:lnTo>
                <a:lnTo>
                  <a:pt x="401472" y="837514"/>
                </a:lnTo>
                <a:lnTo>
                  <a:pt x="388327" y="788771"/>
                </a:lnTo>
                <a:lnTo>
                  <a:pt x="351104" y="788771"/>
                </a:lnTo>
                <a:lnTo>
                  <a:pt x="348068" y="792911"/>
                </a:lnTo>
                <a:lnTo>
                  <a:pt x="348068" y="803325"/>
                </a:lnTo>
                <a:lnTo>
                  <a:pt x="348170" y="865124"/>
                </a:lnTo>
                <a:lnTo>
                  <a:pt x="412102" y="892022"/>
                </a:lnTo>
                <a:lnTo>
                  <a:pt x="452666" y="895921"/>
                </a:lnTo>
                <a:lnTo>
                  <a:pt x="496100" y="891438"/>
                </a:lnTo>
                <a:lnTo>
                  <a:pt x="532726" y="876401"/>
                </a:lnTo>
                <a:lnTo>
                  <a:pt x="552780" y="854189"/>
                </a:lnTo>
                <a:lnTo>
                  <a:pt x="558025" y="848398"/>
                </a:lnTo>
                <a:lnTo>
                  <a:pt x="567461" y="805027"/>
                </a:lnTo>
                <a:close/>
              </a:path>
              <a:path w="847089" h="895984">
                <a:moveTo>
                  <a:pt x="846975" y="611251"/>
                </a:moveTo>
                <a:lnTo>
                  <a:pt x="834504" y="603300"/>
                </a:lnTo>
                <a:lnTo>
                  <a:pt x="814679" y="594106"/>
                </a:lnTo>
                <a:lnTo>
                  <a:pt x="787069" y="586498"/>
                </a:lnTo>
                <a:lnTo>
                  <a:pt x="751319" y="583323"/>
                </a:lnTo>
                <a:lnTo>
                  <a:pt x="700100" y="590143"/>
                </a:lnTo>
                <a:lnTo>
                  <a:pt x="657771" y="610044"/>
                </a:lnTo>
                <a:lnTo>
                  <a:pt x="625779" y="642150"/>
                </a:lnTo>
                <a:lnTo>
                  <a:pt x="605536" y="685596"/>
                </a:lnTo>
                <a:lnTo>
                  <a:pt x="598474" y="739508"/>
                </a:lnTo>
                <a:lnTo>
                  <a:pt x="605650" y="795667"/>
                </a:lnTo>
                <a:lnTo>
                  <a:pt x="625906" y="839393"/>
                </a:lnTo>
                <a:lnTo>
                  <a:pt x="657339" y="870661"/>
                </a:lnTo>
                <a:lnTo>
                  <a:pt x="698055" y="889444"/>
                </a:lnTo>
                <a:lnTo>
                  <a:pt x="746163" y="895705"/>
                </a:lnTo>
                <a:lnTo>
                  <a:pt x="783082" y="892073"/>
                </a:lnTo>
                <a:lnTo>
                  <a:pt x="812342" y="883450"/>
                </a:lnTo>
                <a:lnTo>
                  <a:pt x="833704" y="873264"/>
                </a:lnTo>
                <a:lnTo>
                  <a:pt x="846975" y="864908"/>
                </a:lnTo>
                <a:lnTo>
                  <a:pt x="846975" y="851535"/>
                </a:lnTo>
                <a:lnTo>
                  <a:pt x="846975" y="810552"/>
                </a:lnTo>
                <a:lnTo>
                  <a:pt x="844346" y="806831"/>
                </a:lnTo>
                <a:lnTo>
                  <a:pt x="832777" y="806831"/>
                </a:lnTo>
                <a:lnTo>
                  <a:pt x="829525" y="811504"/>
                </a:lnTo>
                <a:lnTo>
                  <a:pt x="823531" y="817346"/>
                </a:lnTo>
                <a:lnTo>
                  <a:pt x="815733" y="825195"/>
                </a:lnTo>
                <a:lnTo>
                  <a:pt x="801243" y="836663"/>
                </a:lnTo>
                <a:lnTo>
                  <a:pt x="779741" y="847026"/>
                </a:lnTo>
                <a:lnTo>
                  <a:pt x="750887" y="851535"/>
                </a:lnTo>
                <a:lnTo>
                  <a:pt x="717804" y="843788"/>
                </a:lnTo>
                <a:lnTo>
                  <a:pt x="689825" y="821537"/>
                </a:lnTo>
                <a:lnTo>
                  <a:pt x="670458" y="786320"/>
                </a:lnTo>
                <a:lnTo>
                  <a:pt x="663219" y="739622"/>
                </a:lnTo>
                <a:lnTo>
                  <a:pt x="668972" y="695109"/>
                </a:lnTo>
                <a:lnTo>
                  <a:pt x="685888" y="659104"/>
                </a:lnTo>
                <a:lnTo>
                  <a:pt x="713371" y="635012"/>
                </a:lnTo>
                <a:lnTo>
                  <a:pt x="750887" y="626224"/>
                </a:lnTo>
                <a:lnTo>
                  <a:pt x="764286" y="627049"/>
                </a:lnTo>
                <a:lnTo>
                  <a:pt x="776160" y="629018"/>
                </a:lnTo>
                <a:lnTo>
                  <a:pt x="785647" y="631367"/>
                </a:lnTo>
                <a:lnTo>
                  <a:pt x="791895" y="633336"/>
                </a:lnTo>
                <a:lnTo>
                  <a:pt x="807135" y="687374"/>
                </a:lnTo>
                <a:lnTo>
                  <a:pt x="841933" y="687374"/>
                </a:lnTo>
                <a:lnTo>
                  <a:pt x="846975" y="684936"/>
                </a:lnTo>
                <a:lnTo>
                  <a:pt x="846975" y="626224"/>
                </a:lnTo>
                <a:lnTo>
                  <a:pt x="846975" y="611251"/>
                </a:lnTo>
                <a:close/>
              </a:path>
            </a:pathLst>
          </a:custGeom>
          <a:solidFill>
            <a:srgbClr val="0B3B5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g object 18"/>
          <p:cNvSpPr/>
          <p:nvPr/>
        </p:nvSpPr>
        <p:spPr>
          <a:xfrm>
            <a:off x="1031420" y="5813540"/>
            <a:ext cx="304800" cy="356235"/>
          </a:xfrm>
          <a:custGeom>
            <a:avLst/>
            <a:gdLst/>
            <a:ahLst/>
            <a:cxnLst/>
            <a:rect l="l" t="t" r="r" b="b"/>
            <a:pathLst>
              <a:path w="406400" h="474979">
                <a:moveTo>
                  <a:pt x="201409" y="88"/>
                </a:moveTo>
                <a:lnTo>
                  <a:pt x="201409" y="96964"/>
                </a:lnTo>
                <a:lnTo>
                  <a:pt x="239406" y="111833"/>
                </a:lnTo>
                <a:lnTo>
                  <a:pt x="274932" y="140601"/>
                </a:lnTo>
                <a:lnTo>
                  <a:pt x="301214" y="182428"/>
                </a:lnTo>
                <a:lnTo>
                  <a:pt x="311480" y="236473"/>
                </a:lnTo>
                <a:lnTo>
                  <a:pt x="304242" y="282003"/>
                </a:lnTo>
                <a:lnTo>
                  <a:pt x="284106" y="321282"/>
                </a:lnTo>
                <a:lnTo>
                  <a:pt x="253439" y="352088"/>
                </a:lnTo>
                <a:lnTo>
                  <a:pt x="214607" y="372201"/>
                </a:lnTo>
                <a:lnTo>
                  <a:pt x="169976" y="379399"/>
                </a:lnTo>
                <a:lnTo>
                  <a:pt x="123417" y="371598"/>
                </a:lnTo>
                <a:lnTo>
                  <a:pt x="87785" y="352747"/>
                </a:lnTo>
                <a:lnTo>
                  <a:pt x="62816" y="329673"/>
                </a:lnTo>
                <a:lnTo>
                  <a:pt x="48247" y="309206"/>
                </a:lnTo>
                <a:lnTo>
                  <a:pt x="37265" y="333828"/>
                </a:lnTo>
                <a:lnTo>
                  <a:pt x="23847" y="360484"/>
                </a:lnTo>
                <a:lnTo>
                  <a:pt x="10567" y="384571"/>
                </a:lnTo>
                <a:lnTo>
                  <a:pt x="0" y="401485"/>
                </a:lnTo>
                <a:lnTo>
                  <a:pt x="21042" y="421264"/>
                </a:lnTo>
                <a:lnTo>
                  <a:pt x="56799" y="445523"/>
                </a:lnTo>
                <a:lnTo>
                  <a:pt x="106650" y="466080"/>
                </a:lnTo>
                <a:lnTo>
                  <a:pt x="169976" y="474751"/>
                </a:lnTo>
                <a:lnTo>
                  <a:pt x="218298" y="469808"/>
                </a:lnTo>
                <a:lnTo>
                  <a:pt x="262958" y="455676"/>
                </a:lnTo>
                <a:lnTo>
                  <a:pt x="303097" y="433399"/>
                </a:lnTo>
                <a:lnTo>
                  <a:pt x="337859" y="404020"/>
                </a:lnTo>
                <a:lnTo>
                  <a:pt x="366388" y="368584"/>
                </a:lnTo>
                <a:lnTo>
                  <a:pt x="387827" y="328134"/>
                </a:lnTo>
                <a:lnTo>
                  <a:pt x="401318" y="283716"/>
                </a:lnTo>
                <a:lnTo>
                  <a:pt x="406006" y="236372"/>
                </a:lnTo>
                <a:lnTo>
                  <a:pt x="399483" y="179417"/>
                </a:lnTo>
                <a:lnTo>
                  <a:pt x="381482" y="129504"/>
                </a:lnTo>
                <a:lnTo>
                  <a:pt x="354351" y="87046"/>
                </a:lnTo>
                <a:lnTo>
                  <a:pt x="320439" y="52455"/>
                </a:lnTo>
                <a:lnTo>
                  <a:pt x="282096" y="26142"/>
                </a:lnTo>
                <a:lnTo>
                  <a:pt x="241670" y="8520"/>
                </a:lnTo>
                <a:lnTo>
                  <a:pt x="201510" y="0"/>
                </a:lnTo>
                <a:close/>
              </a:path>
            </a:pathLst>
          </a:custGeom>
          <a:solidFill>
            <a:srgbClr val="878A8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g object 19"/>
          <p:cNvSpPr/>
          <p:nvPr/>
        </p:nvSpPr>
        <p:spPr>
          <a:xfrm>
            <a:off x="855206" y="5813010"/>
            <a:ext cx="280511" cy="355282"/>
          </a:xfrm>
          <a:custGeom>
            <a:avLst/>
            <a:gdLst/>
            <a:ahLst/>
            <a:cxnLst/>
            <a:rect l="l" t="t" r="r" b="b"/>
            <a:pathLst>
              <a:path w="374015" h="473709">
                <a:moveTo>
                  <a:pt x="373811" y="0"/>
                </a:moveTo>
                <a:lnTo>
                  <a:pt x="317797" y="11840"/>
                </a:lnTo>
                <a:lnTo>
                  <a:pt x="272001" y="33732"/>
                </a:lnTo>
                <a:lnTo>
                  <a:pt x="234901" y="63504"/>
                </a:lnTo>
                <a:lnTo>
                  <a:pt x="204979" y="98985"/>
                </a:lnTo>
                <a:lnTo>
                  <a:pt x="180712" y="138004"/>
                </a:lnTo>
                <a:lnTo>
                  <a:pt x="160581" y="178389"/>
                </a:lnTo>
                <a:lnTo>
                  <a:pt x="143065" y="217970"/>
                </a:lnTo>
                <a:lnTo>
                  <a:pt x="116158" y="275284"/>
                </a:lnTo>
                <a:lnTo>
                  <a:pt x="91056" y="317222"/>
                </a:lnTo>
                <a:lnTo>
                  <a:pt x="65102" y="346397"/>
                </a:lnTo>
                <a:lnTo>
                  <a:pt x="35636" y="365426"/>
                </a:lnTo>
                <a:lnTo>
                  <a:pt x="0" y="376923"/>
                </a:lnTo>
                <a:lnTo>
                  <a:pt x="0" y="473430"/>
                </a:lnTo>
                <a:lnTo>
                  <a:pt x="54738" y="461497"/>
                </a:lnTo>
                <a:lnTo>
                  <a:pt x="99988" y="439594"/>
                </a:lnTo>
                <a:lnTo>
                  <a:pt x="137061" y="409867"/>
                </a:lnTo>
                <a:lnTo>
                  <a:pt x="167268" y="374464"/>
                </a:lnTo>
                <a:lnTo>
                  <a:pt x="191920" y="335531"/>
                </a:lnTo>
                <a:lnTo>
                  <a:pt x="212329" y="295215"/>
                </a:lnTo>
                <a:lnTo>
                  <a:pt x="229806" y="255663"/>
                </a:lnTo>
                <a:lnTo>
                  <a:pt x="252336" y="205409"/>
                </a:lnTo>
                <a:lnTo>
                  <a:pt x="275318" y="163646"/>
                </a:lnTo>
                <a:lnTo>
                  <a:pt x="301445" y="131041"/>
                </a:lnTo>
                <a:lnTo>
                  <a:pt x="333412" y="108262"/>
                </a:lnTo>
                <a:lnTo>
                  <a:pt x="373811" y="96075"/>
                </a:lnTo>
                <a:lnTo>
                  <a:pt x="373811" y="0"/>
                </a:lnTo>
                <a:close/>
              </a:path>
            </a:pathLst>
          </a:custGeom>
          <a:solidFill>
            <a:srgbClr val="00B5A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g object 20"/>
          <p:cNvSpPr/>
          <p:nvPr/>
        </p:nvSpPr>
        <p:spPr>
          <a:xfrm>
            <a:off x="1294200" y="6132011"/>
            <a:ext cx="32861" cy="32385"/>
          </a:xfrm>
          <a:custGeom>
            <a:avLst/>
            <a:gdLst/>
            <a:ahLst/>
            <a:cxnLst/>
            <a:rect l="l" t="t" r="r" b="b"/>
            <a:pathLst>
              <a:path w="43814" h="43179">
                <a:moveTo>
                  <a:pt x="21666" y="0"/>
                </a:moveTo>
                <a:lnTo>
                  <a:pt x="13351" y="1621"/>
                </a:lnTo>
                <a:lnTo>
                  <a:pt x="6451" y="6110"/>
                </a:lnTo>
                <a:lnTo>
                  <a:pt x="1742" y="12906"/>
                </a:lnTo>
                <a:lnTo>
                  <a:pt x="0" y="21450"/>
                </a:lnTo>
                <a:lnTo>
                  <a:pt x="1727" y="30016"/>
                </a:lnTo>
                <a:lnTo>
                  <a:pt x="6413" y="36852"/>
                </a:lnTo>
                <a:lnTo>
                  <a:pt x="13308" y="41377"/>
                </a:lnTo>
                <a:lnTo>
                  <a:pt x="21666" y="43014"/>
                </a:lnTo>
                <a:lnTo>
                  <a:pt x="29959" y="41377"/>
                </a:lnTo>
                <a:lnTo>
                  <a:pt x="32829" y="39496"/>
                </a:lnTo>
                <a:lnTo>
                  <a:pt x="11988" y="39496"/>
                </a:lnTo>
                <a:lnTo>
                  <a:pt x="4305" y="31851"/>
                </a:lnTo>
                <a:lnTo>
                  <a:pt x="4305" y="11252"/>
                </a:lnTo>
                <a:lnTo>
                  <a:pt x="11874" y="3606"/>
                </a:lnTo>
                <a:lnTo>
                  <a:pt x="33019" y="3606"/>
                </a:lnTo>
                <a:lnTo>
                  <a:pt x="29938" y="1604"/>
                </a:lnTo>
                <a:lnTo>
                  <a:pt x="21666" y="0"/>
                </a:lnTo>
                <a:close/>
              </a:path>
              <a:path w="43814" h="43179">
                <a:moveTo>
                  <a:pt x="33019" y="3606"/>
                </a:moveTo>
                <a:lnTo>
                  <a:pt x="31432" y="3606"/>
                </a:lnTo>
                <a:lnTo>
                  <a:pt x="38912" y="11252"/>
                </a:lnTo>
                <a:lnTo>
                  <a:pt x="38912" y="31635"/>
                </a:lnTo>
                <a:lnTo>
                  <a:pt x="31356" y="39496"/>
                </a:lnTo>
                <a:lnTo>
                  <a:pt x="32829" y="39496"/>
                </a:lnTo>
                <a:lnTo>
                  <a:pt x="36806" y="36890"/>
                </a:lnTo>
                <a:lnTo>
                  <a:pt x="41495" y="30059"/>
                </a:lnTo>
                <a:lnTo>
                  <a:pt x="43230" y="21450"/>
                </a:lnTo>
                <a:lnTo>
                  <a:pt x="41491" y="12852"/>
                </a:lnTo>
                <a:lnTo>
                  <a:pt x="36806" y="6067"/>
                </a:lnTo>
                <a:lnTo>
                  <a:pt x="33019" y="3606"/>
                </a:lnTo>
                <a:close/>
              </a:path>
              <a:path w="43814" h="43179">
                <a:moveTo>
                  <a:pt x="28714" y="9029"/>
                </a:moveTo>
                <a:lnTo>
                  <a:pt x="13449" y="9029"/>
                </a:lnTo>
                <a:lnTo>
                  <a:pt x="13449" y="33870"/>
                </a:lnTo>
                <a:lnTo>
                  <a:pt x="17132" y="33870"/>
                </a:lnTo>
                <a:lnTo>
                  <a:pt x="17132" y="23152"/>
                </a:lnTo>
                <a:lnTo>
                  <a:pt x="25246" y="23152"/>
                </a:lnTo>
                <a:lnTo>
                  <a:pt x="25107" y="22936"/>
                </a:lnTo>
                <a:lnTo>
                  <a:pt x="28714" y="22517"/>
                </a:lnTo>
                <a:lnTo>
                  <a:pt x="31521" y="20497"/>
                </a:lnTo>
                <a:lnTo>
                  <a:pt x="31521" y="19964"/>
                </a:lnTo>
                <a:lnTo>
                  <a:pt x="17132" y="19964"/>
                </a:lnTo>
                <a:lnTo>
                  <a:pt x="17132" y="12318"/>
                </a:lnTo>
                <a:lnTo>
                  <a:pt x="31521" y="12318"/>
                </a:lnTo>
                <a:lnTo>
                  <a:pt x="31521" y="11252"/>
                </a:lnTo>
                <a:lnTo>
                  <a:pt x="28714" y="9029"/>
                </a:lnTo>
                <a:close/>
              </a:path>
              <a:path w="43814" h="43179">
                <a:moveTo>
                  <a:pt x="25246" y="23152"/>
                </a:moveTo>
                <a:lnTo>
                  <a:pt x="21412" y="23152"/>
                </a:lnTo>
                <a:lnTo>
                  <a:pt x="27914" y="33870"/>
                </a:lnTo>
                <a:lnTo>
                  <a:pt x="32143" y="33870"/>
                </a:lnTo>
                <a:lnTo>
                  <a:pt x="25246" y="23152"/>
                </a:lnTo>
                <a:close/>
              </a:path>
              <a:path w="43814" h="43179">
                <a:moveTo>
                  <a:pt x="31521" y="12318"/>
                </a:moveTo>
                <a:lnTo>
                  <a:pt x="24841" y="12318"/>
                </a:lnTo>
                <a:lnTo>
                  <a:pt x="27571" y="12852"/>
                </a:lnTo>
                <a:lnTo>
                  <a:pt x="27571" y="19748"/>
                </a:lnTo>
                <a:lnTo>
                  <a:pt x="24663" y="19964"/>
                </a:lnTo>
                <a:lnTo>
                  <a:pt x="31521" y="19964"/>
                </a:lnTo>
                <a:lnTo>
                  <a:pt x="31521" y="12318"/>
                </a:lnTo>
                <a:close/>
              </a:path>
            </a:pathLst>
          </a:custGeom>
          <a:solidFill>
            <a:srgbClr val="878A8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375" y="238125"/>
            <a:ext cx="164211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31F2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6203" y="1304925"/>
            <a:ext cx="4885373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231F2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0452" y="6469019"/>
            <a:ext cx="386714" cy="173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5" b="1" i="1">
                <a:solidFill>
                  <a:srgbClr val="00395D"/>
                </a:solidFill>
                <a:latin typeface="Century Gothic"/>
                <a:cs typeface="Century Gothic"/>
              </a:defRPr>
            </a:lvl1pPr>
          </a:lstStyle>
          <a:p>
            <a:pPr marL="28575">
              <a:spcBef>
                <a:spcPts val="79"/>
              </a:spcBef>
            </a:pPr>
            <a:fld id="{81D60167-4931-47E6-BA6A-407CBD079E47}" type="slidenum">
              <a:rPr lang="en-US" spc="-15" smtClean="0"/>
              <a:pPr marL="28575">
                <a:spcBef>
                  <a:spcPts val="79"/>
                </a:spcBef>
              </a:pPr>
              <a:t>‹#›</a:t>
            </a:fld>
            <a:endParaRPr lang="en-US" spc="-15" dirty="0"/>
          </a:p>
        </p:txBody>
      </p:sp>
    </p:spTree>
    <p:extLst>
      <p:ext uri="{BB962C8B-B14F-4D97-AF65-F5344CB8AC3E}">
        <p14:creationId xmlns:p14="http://schemas.microsoft.com/office/powerpoint/2010/main" val="338250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D2B77E2-7DDF-1A2D-833F-40249C7EBA0A}"/>
              </a:ext>
            </a:extLst>
          </p:cNvPr>
          <p:cNvSpPr/>
          <p:nvPr/>
        </p:nvSpPr>
        <p:spPr>
          <a:xfrm>
            <a:off x="285750" y="1472159"/>
            <a:ext cx="4730867" cy="3692520"/>
          </a:xfrm>
          <a:prstGeom prst="rect">
            <a:avLst/>
          </a:prstGeom>
          <a:solidFill>
            <a:srgbClr val="00B2A9"/>
          </a:solidFill>
          <a:ln>
            <a:solidFill>
              <a:srgbClr val="00B2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F1F2-3246-5F22-2A89-0BCE3AFF08FA}"/>
              </a:ext>
            </a:extLst>
          </p:cNvPr>
          <p:cNvSpPr/>
          <p:nvPr/>
        </p:nvSpPr>
        <p:spPr>
          <a:xfrm flipV="1">
            <a:off x="1" y="-3"/>
            <a:ext cx="12192000" cy="1242057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2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AAF84-3FCB-66E1-AD5C-330DAB68C69B}"/>
              </a:ext>
            </a:extLst>
          </p:cNvPr>
          <p:cNvSpPr txBox="1"/>
          <p:nvPr/>
        </p:nvSpPr>
        <p:spPr>
          <a:xfrm>
            <a:off x="1213383" y="128749"/>
            <a:ext cx="5996772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Century Gothic" panose="020B0502020202020204" pitchFamily="34" charset="0"/>
              </a:rPr>
              <a:t>LIKITH B R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 pitchFamily="34" charset="0"/>
              </a:rPr>
              <a:t>Associate Software Engineer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E7068-84EA-621F-698A-7333C0BFB42E}"/>
              </a:ext>
            </a:extLst>
          </p:cNvPr>
          <p:cNvSpPr/>
          <p:nvPr/>
        </p:nvSpPr>
        <p:spPr>
          <a:xfrm>
            <a:off x="5372100" y="1443692"/>
            <a:ext cx="6361494" cy="1634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0BABE-89B9-75F4-9797-F2BC1D90E6EF}"/>
              </a:ext>
            </a:extLst>
          </p:cNvPr>
          <p:cNvSpPr txBox="1"/>
          <p:nvPr/>
        </p:nvSpPr>
        <p:spPr>
          <a:xfrm>
            <a:off x="6569667" y="1988882"/>
            <a:ext cx="493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latin typeface="Century Gothic" panose="020B0502020202020204" pitchFamily="34" charset="0"/>
              </a:rPr>
              <a:t>2.5+ years of IT experience, started as a Management Trainee at Intertrust Viteos. Currently working as Associate Software Engineer at CSC.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latin typeface="Century Gothic" panose="020B0502020202020204" pitchFamily="34" charset="0"/>
              </a:rPr>
              <a:t> Aspiring to specialize in DevOps and Expert in Red Hat OpenShift. Certified Azure Administrator Associate (AZ-104)</a:t>
            </a:r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216F8-9AC7-4076-FDAD-8F2808E7E902}"/>
              </a:ext>
            </a:extLst>
          </p:cNvPr>
          <p:cNvSpPr txBox="1"/>
          <p:nvPr/>
        </p:nvSpPr>
        <p:spPr>
          <a:xfrm>
            <a:off x="8799340" y="903009"/>
            <a:ext cx="3129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Meet the Employees of Enterprise Technology</a:t>
            </a:r>
          </a:p>
        </p:txBody>
      </p:sp>
      <p:pic>
        <p:nvPicPr>
          <p:cNvPr id="38" name="Picture 37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B5ADC8D-245B-98DE-C7E4-92393B2CC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55" y="230102"/>
            <a:ext cx="760960" cy="760960"/>
          </a:xfrm>
          <a:prstGeom prst="rect">
            <a:avLst/>
          </a:prstGeom>
        </p:spPr>
      </p:pic>
      <p:pic>
        <p:nvPicPr>
          <p:cNvPr id="42" name="Graphic 41" descr="Marker outline">
            <a:extLst>
              <a:ext uri="{FF2B5EF4-FFF2-40B4-BE49-F238E27FC236}">
                <a16:creationId xmlns:a16="http://schemas.microsoft.com/office/drawing/2014/main" id="{CA1218BB-9E01-38F8-6381-63BF98B2C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094" y="68707"/>
            <a:ext cx="756867" cy="7568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CFFFD15-4566-35FF-B2A7-E3BD7A40840D}"/>
              </a:ext>
            </a:extLst>
          </p:cNvPr>
          <p:cNvSpPr txBox="1"/>
          <p:nvPr/>
        </p:nvSpPr>
        <p:spPr>
          <a:xfrm>
            <a:off x="9150710" y="193991"/>
            <a:ext cx="131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Located in: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D1AC62-35B6-33C7-E59F-C124F9AA85B7}"/>
              </a:ext>
            </a:extLst>
          </p:cNvPr>
          <p:cNvSpPr txBox="1"/>
          <p:nvPr/>
        </p:nvSpPr>
        <p:spPr>
          <a:xfrm>
            <a:off x="9111582" y="449875"/>
            <a:ext cx="253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Bangalore, India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56904B5-3956-F0A9-36D7-AFC843F31651}"/>
              </a:ext>
            </a:extLst>
          </p:cNvPr>
          <p:cNvGrpSpPr/>
          <p:nvPr/>
        </p:nvGrpSpPr>
        <p:grpSpPr>
          <a:xfrm>
            <a:off x="5372100" y="5104119"/>
            <a:ext cx="6534150" cy="1634479"/>
            <a:chOff x="5372100" y="3246723"/>
            <a:chExt cx="6534150" cy="163447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B52D7F-09F6-B3D4-48C9-3C7B483A8949}"/>
                </a:ext>
              </a:extLst>
            </p:cNvPr>
            <p:cNvSpPr/>
            <p:nvPr/>
          </p:nvSpPr>
          <p:spPr>
            <a:xfrm>
              <a:off x="5372100" y="3246723"/>
              <a:ext cx="6361494" cy="16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C770C2-AD65-A5FA-6AEF-30D2E3015B10}"/>
                </a:ext>
              </a:extLst>
            </p:cNvPr>
            <p:cNvSpPr txBox="1"/>
            <p:nvPr/>
          </p:nvSpPr>
          <p:spPr>
            <a:xfrm>
              <a:off x="6592294" y="3719961"/>
              <a:ext cx="4933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</a:rPr>
                <a:t>Artistic Wood crafting.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</a:rPr>
                <a:t>3D printing and Prototyping.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C73766-4000-E1BF-28F9-FB17C7A4E0F9}"/>
                </a:ext>
              </a:extLst>
            </p:cNvPr>
            <p:cNvSpPr txBox="1"/>
            <p:nvPr/>
          </p:nvSpPr>
          <p:spPr>
            <a:xfrm>
              <a:off x="6600825" y="3279809"/>
              <a:ext cx="5305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B2A9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My Interests</a:t>
              </a:r>
            </a:p>
          </p:txBody>
        </p:sp>
        <p:pic>
          <p:nvPicPr>
            <p:cNvPr id="56" name="Graphic 55" descr="Badge Heart outline">
              <a:extLst>
                <a:ext uri="{FF2B5EF4-FFF2-40B4-BE49-F238E27FC236}">
                  <a16:creationId xmlns:a16="http://schemas.microsoft.com/office/drawing/2014/main" id="{837558E3-CF3A-265F-3E0F-09F2513C9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91176" y="3491031"/>
              <a:ext cx="914400" cy="91440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1223F4B-2E05-C55D-CD6E-2561E20C37BD}"/>
              </a:ext>
            </a:extLst>
          </p:cNvPr>
          <p:cNvGrpSpPr/>
          <p:nvPr/>
        </p:nvGrpSpPr>
        <p:grpSpPr>
          <a:xfrm>
            <a:off x="5372100" y="3239718"/>
            <a:ext cx="6431322" cy="1730886"/>
            <a:chOff x="5372100" y="4967653"/>
            <a:chExt cx="6431322" cy="173088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279F3A-A23A-22B9-7633-691748C2603D}"/>
                </a:ext>
              </a:extLst>
            </p:cNvPr>
            <p:cNvSpPr/>
            <p:nvPr/>
          </p:nvSpPr>
          <p:spPr>
            <a:xfrm>
              <a:off x="5372100" y="4967653"/>
              <a:ext cx="6361494" cy="1730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09CBB1-9104-A408-B8B1-CA53567E1DD8}"/>
                </a:ext>
              </a:extLst>
            </p:cNvPr>
            <p:cNvSpPr txBox="1"/>
            <p:nvPr/>
          </p:nvSpPr>
          <p:spPr>
            <a:xfrm>
              <a:off x="6513233" y="5469511"/>
              <a:ext cx="513277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</a:rPr>
                <a:t>implementing Zabbix monitoring on request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basis from infra and app teams.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Working on web application project using Python </a:t>
              </a:r>
              <a:r>
                <a:rPr 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</a:rPr>
                <a:t>in Docker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</a:rPr>
                <a:t>Core technical competency includes PowerShell scripting, hands on experience in Python, Docker.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 panose="020B0502020202020204" pitchFamily="34" charset="0"/>
                </a:rPr>
                <a:t>Providing L1 support for India Fund services and ACE team.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991F7E-9D79-92EF-FD79-B03E338ACDD4}"/>
                </a:ext>
              </a:extLst>
            </p:cNvPr>
            <p:cNvSpPr txBox="1"/>
            <p:nvPr/>
          </p:nvSpPr>
          <p:spPr>
            <a:xfrm>
              <a:off x="6497997" y="5094298"/>
              <a:ext cx="5305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B2A9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My Role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A4ED889-8BBA-51D1-A24B-84E38AA9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01549" y="5150840"/>
              <a:ext cx="1093653" cy="1097451"/>
            </a:xfrm>
            <a:prstGeom prst="rect">
              <a:avLst/>
            </a:prstGeom>
          </p:spPr>
        </p:pic>
      </p:grpSp>
      <p:pic>
        <p:nvPicPr>
          <p:cNvPr id="65" name="Picture 64" descr="A black and white text with blue and green text&#10;&#10;Description automatically generated">
            <a:extLst>
              <a:ext uri="{FF2B5EF4-FFF2-40B4-BE49-F238E27FC236}">
                <a16:creationId xmlns:a16="http://schemas.microsoft.com/office/drawing/2014/main" id="{7CD4CDAC-67AE-83D2-0E74-B225C78DED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363" y="5798697"/>
            <a:ext cx="924111" cy="67121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8B4C45-42F4-D92F-ADD3-9A33F8C411D5}"/>
              </a:ext>
            </a:extLst>
          </p:cNvPr>
          <p:cNvSpPr txBox="1"/>
          <p:nvPr/>
        </p:nvSpPr>
        <p:spPr>
          <a:xfrm>
            <a:off x="1592585" y="59713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B5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FUTURE</a:t>
            </a:r>
          </a:p>
        </p:txBody>
      </p:sp>
      <p:pic>
        <p:nvPicPr>
          <p:cNvPr id="72" name="Graphic 71" descr="Speech outline">
            <a:extLst>
              <a:ext uri="{FF2B5EF4-FFF2-40B4-BE49-F238E27FC236}">
                <a16:creationId xmlns:a16="http://schemas.microsoft.com/office/drawing/2014/main" id="{15EC526C-4726-7436-C7BC-824BA69046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7564" y="1720749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21EC812-3657-C4E7-F38D-6DBED028A41C}"/>
              </a:ext>
            </a:extLst>
          </p:cNvPr>
          <p:cNvSpPr txBox="1"/>
          <p:nvPr/>
        </p:nvSpPr>
        <p:spPr>
          <a:xfrm>
            <a:off x="5749243" y="1925604"/>
            <a:ext cx="5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2A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Hi!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1D0392-4096-2A1D-B132-E86AB5F59BE5}"/>
              </a:ext>
            </a:extLst>
          </p:cNvPr>
          <p:cNvSpPr txBox="1"/>
          <p:nvPr/>
        </p:nvSpPr>
        <p:spPr>
          <a:xfrm>
            <a:off x="6592978" y="1515021"/>
            <a:ext cx="53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2A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About Me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A0E6DB-79BB-328D-413D-FA07BC3D1A3C}"/>
              </a:ext>
            </a:extLst>
          </p:cNvPr>
          <p:cNvCxnSpPr>
            <a:cxnSpLocks/>
          </p:cNvCxnSpPr>
          <p:nvPr/>
        </p:nvCxnSpPr>
        <p:spPr>
          <a:xfrm>
            <a:off x="8845756" y="842666"/>
            <a:ext cx="2887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2947731-25B3-9D13-5389-6A320B0C8A5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3" b="3943"/>
          <a:stretch>
            <a:fillRect/>
          </a:stretch>
        </p:blipFill>
        <p:spPr>
          <a:xfrm>
            <a:off x="972304" y="1808657"/>
            <a:ext cx="3354587" cy="3115411"/>
          </a:xfrm>
        </p:spPr>
      </p:pic>
    </p:spTree>
    <p:extLst>
      <p:ext uri="{BB962C8B-B14F-4D97-AF65-F5344CB8AC3E}">
        <p14:creationId xmlns:p14="http://schemas.microsoft.com/office/powerpoint/2010/main" val="31913988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129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Century Gothic</vt:lpstr>
      <vt:lpstr>1_Office Theme</vt:lpstr>
      <vt:lpstr>PowerPoint Presentation</vt:lpstr>
    </vt:vector>
  </TitlesOfParts>
  <Company>Intertrust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Venkatamune</dc:creator>
  <cp:lastModifiedBy>Likith B R</cp:lastModifiedBy>
  <cp:revision>15</cp:revision>
  <dcterms:created xsi:type="dcterms:W3CDTF">2024-10-10T06:41:49Z</dcterms:created>
  <dcterms:modified xsi:type="dcterms:W3CDTF">2024-10-20T14:59:36Z</dcterms:modified>
</cp:coreProperties>
</file>