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vhW6WQ0wyWbNUIcVDi75PTOe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IKITHKANDULA/MYAICTE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522925" y="4721016"/>
            <a:ext cx="7980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b="1" lang="en-US" sz="2400">
                <a:solidFill>
                  <a:srgbClr val="1482AB"/>
                </a:solidFill>
              </a:rPr>
              <a:t>KANDULA LIKITH</a:t>
            </a:r>
            <a:endParaRPr b="1" sz="24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b="1" lang="en-US" sz="2400">
                <a:solidFill>
                  <a:srgbClr val="1482AB"/>
                </a:solidFill>
              </a:rPr>
              <a:t>KANDULA LIKITH</a:t>
            </a:r>
            <a:endParaRPr b="1" sz="24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Name: </a:t>
            </a:r>
            <a:r>
              <a:rPr b="1" lang="en-US" sz="2400">
                <a:solidFill>
                  <a:srgbClr val="1482AB"/>
                </a:solidFill>
              </a:rPr>
              <a:t>MRS AVN COLLEGE POLYTECHNIC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 : Computer Science and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Encryption Techniques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Integrate AES encryption before embedding text in images.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Audio &amp; Video Steganography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Expanding beyond images.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AI-based Detection Prevention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Ensuring messages stay undetectable from modern forensic tools.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 &amp; Web Version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Expanding accessibility beyond desktops.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Security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Combining steganography with blockchain for ultra-secure communication.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81192" y="877721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encryption methods are easily detectable and can raise suspicion.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for a secure way to hide confidential messages within images.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Ensuring data security while maintaining the integrity of the cover image.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encryption and decryption accessible to non-technical users through a simple interface.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81192" y="980133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Processing Library: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OpenCV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User Interface (GUI):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Tkinter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 &amp; Security: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Basic encryption logic for password protection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Libraries: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Pillow (for image handling) 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11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581191" y="932665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embed a message into an image without noticeable changes.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encryption and decryption.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Lossless data hiding using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 value manipulation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traditional cryptographic techniques.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on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standard image file format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(PNG recommended for best results).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581192" y="972818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Enthusiasts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Exploring secure communication techniques.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Defense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message transmission without raising suspicion.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Concealing sensitive information in images to avoid surveillance.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Learning steganography concepts and their applications.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34" name="Google Shape;13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63" y="1511527"/>
            <a:ext cx="4080863" cy="331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914" y="1511527"/>
            <a:ext cx="3599676" cy="436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1810" y="1145447"/>
            <a:ext cx="3637912" cy="371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Code: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Decryption Code: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Image File: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Image File: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5349419"/>
            <a:ext cx="2771695" cy="135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1695" y="5349419"/>
            <a:ext cx="2771695" cy="1356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581192" y="879365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 provides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way of communicating sensitive information.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showcases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yet effective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implementation of message hiding in images.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GUI makes encryption and decryption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 to non-technical users.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improvements can make it more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robust, secure, and scalable.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581192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24"/>
              <a:buChar char="◼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https://github.com/LIKITHKANDULA/MYAICTEPROJECT.git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