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32" autoAdjust="0"/>
  </p:normalViewPr>
  <p:slideViewPr>
    <p:cSldViewPr snapToGrid="0">
      <p:cViewPr varScale="1">
        <p:scale>
          <a:sx n="79" d="100"/>
          <a:sy n="79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Integration in time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r>
              <a:rPr lang="en-US" altLang="zh-CN" dirty="0"/>
              <a:t>Integration in space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6" y="1825625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MR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403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T161232</cp:lastModifiedBy>
  <cp:revision>17</cp:revision>
  <dcterms:created xsi:type="dcterms:W3CDTF">2022-07-20T08:41:01Z</dcterms:created>
  <dcterms:modified xsi:type="dcterms:W3CDTF">2022-07-21T06:42:33Z</dcterms:modified>
</cp:coreProperties>
</file>