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32" autoAdjust="0"/>
  </p:normalViewPr>
  <p:slideViewPr>
    <p:cSldViewPr snapToGrid="0">
      <p:cViewPr varScale="1">
        <p:scale>
          <a:sx n="79" d="100"/>
          <a:sy n="79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Mass-spring systems are particularly useful in: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Mass-spring systems are NOT the best choices when simulating continuum area/volume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477670"/>
            <a:ext cx="2825083" cy="1579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267686" y="401243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+mn-ea"/>
              </a:rPr>
              <a:t>       Cloth Sim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Dinev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86" y="2477670"/>
            <a:ext cx="2046357" cy="1534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7669300" y="401243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Hair Sim</a:t>
            </a:r>
          </a:p>
          <a:p>
            <a:r>
              <a:rPr lang="en-US" altLang="zh-CN" sz="1400" dirty="0" err="1"/>
              <a:t>Selle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3" name="图片 2" descr="图片包含 起子, 游戏机, 电缆, 刀&#10;&#10;描述已自动生成">
            <a:extLst>
              <a:ext uri="{FF2B5EF4-FFF2-40B4-BE49-F238E27FC236}">
                <a16:creationId xmlns:a16="http://schemas.microsoft.com/office/drawing/2014/main" id="{8CF1127E-2566-4DBE-B092-1036ADEC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81" y="5141042"/>
            <a:ext cx="3745400" cy="16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1E0F5BA-42A8-4DCA-8BC3-96D768946D0C}"/>
              </a:ext>
            </a:extLst>
          </p:cNvPr>
          <p:cNvSpPr/>
          <p:nvPr/>
        </p:nvSpPr>
        <p:spPr>
          <a:xfrm>
            <a:off x="9561226" y="2550637"/>
            <a:ext cx="1944974" cy="585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790E05-462A-495D-9A4D-CBA101A44BD4}"/>
              </a:ext>
            </a:extLst>
          </p:cNvPr>
          <p:cNvSpPr/>
          <p:nvPr/>
        </p:nvSpPr>
        <p:spPr>
          <a:xfrm>
            <a:off x="8723137" y="2445622"/>
            <a:ext cx="390767" cy="76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5C812D-D7B3-4E5E-A938-9EC9C44944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deformation?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Translation: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400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Rotation: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400" dirty="0"/>
                  <a:t>Scaling: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0214602C-5593-42A2-8A05-25B8AEA3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9" y="2683385"/>
            <a:ext cx="2240281" cy="1491230"/>
          </a:xfrm>
          <a:prstGeom prst="rect">
            <a:avLst/>
          </a:prstGeom>
        </p:spPr>
      </p:pic>
      <p:pic>
        <p:nvPicPr>
          <p:cNvPr id="7" name="图片 6" descr="形状&#10;&#10;中度可信度描述已自动生成">
            <a:extLst>
              <a:ext uri="{FF2B5EF4-FFF2-40B4-BE49-F238E27FC236}">
                <a16:creationId xmlns:a16="http://schemas.microsoft.com/office/drawing/2014/main" id="{E0B7B252-B4E2-4A01-B0BF-5E2ED6930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7" y="2598040"/>
            <a:ext cx="2240280" cy="1862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/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/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3FF567-899D-4640-BAD8-424DD5E3DDE4}"/>
              </a:ext>
            </a:extLst>
          </p:cNvPr>
          <p:cNvCxnSpPr>
            <a:stCxn id="7" idx="3"/>
          </p:cNvCxnSpPr>
          <p:nvPr/>
        </p:nvCxnSpPr>
        <p:spPr>
          <a:xfrm>
            <a:off x="3383117" y="3529241"/>
            <a:ext cx="17497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/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blipFill>
                <a:blip r:embed="rId7"/>
                <a:stretch>
                  <a:fillRect l="-3049" t="-4444" r="-85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/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/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/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blipFill>
                <a:blip r:embed="rId10"/>
                <a:stretch>
                  <a:fillRect l="-20513" r="-2051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/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blipFill>
                <a:blip r:embed="rId11"/>
                <a:stretch>
                  <a:fillRect l="-24138" r="-2413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/>
              <p:nvPr/>
            </p:nvSpPr>
            <p:spPr>
              <a:xfrm>
                <a:off x="8263178" y="3568250"/>
                <a:ext cx="1298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78" y="3568250"/>
                <a:ext cx="1298048" cy="307777"/>
              </a:xfrm>
              <a:prstGeom prst="rect">
                <a:avLst/>
              </a:prstGeom>
              <a:blipFill>
                <a:blip r:embed="rId12"/>
                <a:stretch>
                  <a:fillRect l="-1887" r="-330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1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elastic energy?</a:t>
                </a:r>
              </a:p>
              <a:p>
                <a:r>
                  <a:rPr lang="en-US" altLang="zh-CN" sz="2400" dirty="0"/>
                  <a:t>Define: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an energy density function at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Is it appropriate to do so?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船, 小, 游戏机, 鸟&#10;&#10;描述已自动生成">
            <a:extLst>
              <a:ext uri="{FF2B5EF4-FFF2-40B4-BE49-F238E27FC236}">
                <a16:creationId xmlns:a16="http://schemas.microsoft.com/office/drawing/2014/main" id="{160E4151-50B5-447C-9E00-AEE7442C6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1" y="3444240"/>
            <a:ext cx="5353797" cy="22767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/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/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1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821</Words>
  <Application>Microsoft Office PowerPoint</Application>
  <PresentationFormat>宽屏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T161232</cp:lastModifiedBy>
  <cp:revision>37</cp:revision>
  <dcterms:created xsi:type="dcterms:W3CDTF">2022-07-20T08:41:01Z</dcterms:created>
  <dcterms:modified xsi:type="dcterms:W3CDTF">2022-07-22T09:30:52Z</dcterms:modified>
</cp:coreProperties>
</file>