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9" r:id="rId6"/>
    <p:sldId id="260" r:id="rId7"/>
    <p:sldId id="261" r:id="rId8"/>
  </p:sldIdLst>
  <p:sldSz cx="11879263" cy="719931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xXPgUQ2ShCZIH98ES58mlY+7m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Alexander Izquierdo Arizmendi" initials="EAIA" lastIdx="1" clrIdx="0">
    <p:extLst>
      <p:ext uri="{19B8F6BF-5375-455C-9EA6-DF929625EA0E}">
        <p15:presenceInfo xmlns:p15="http://schemas.microsoft.com/office/powerpoint/2012/main" userId="274d1943ce30d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0075" y="685800"/>
            <a:ext cx="5657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484908" y="1178222"/>
            <a:ext cx="8909447" cy="2506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Calibri"/>
              <a:buNone/>
              <a:defRPr sz="58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484908" y="3781306"/>
            <a:ext cx="8909447" cy="173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/>
            </a:lvl1pPr>
            <a:lvl2pPr lvl="1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/>
            </a:lvl2pPr>
            <a:lvl3pPr lvl="2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/>
            </a:lvl3pPr>
            <a:lvl4pPr lvl="3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lvl="4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lvl="5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lvl="6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lvl="7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lvl="8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655683" y="-922499"/>
            <a:ext cx="4567898" cy="1024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731289" y="2153106"/>
            <a:ext cx="6101085" cy="25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534111" y="-334114"/>
            <a:ext cx="6101085" cy="75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16700" y="1916484"/>
            <a:ext cx="10245864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10512" y="1794830"/>
            <a:ext cx="10245864" cy="299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Calibri"/>
              <a:buNone/>
              <a:defRPr sz="584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10512" y="4817875"/>
            <a:ext cx="10245864" cy="1574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rgbClr val="888888"/>
              </a:buClr>
              <a:buSzPts val="2338"/>
              <a:buNone/>
              <a:defRPr sz="2338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949"/>
              <a:buNone/>
              <a:defRPr sz="194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754"/>
              <a:buNone/>
              <a:defRPr sz="175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rgbClr val="888888"/>
              </a:buClr>
              <a:buSzPts val="1559"/>
              <a:buNone/>
              <a:defRPr sz="155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16699" y="1916484"/>
            <a:ext cx="5048687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013877" y="1916484"/>
            <a:ext cx="5048687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18247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18247" y="1764832"/>
            <a:ext cx="5025485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18247" y="2629749"/>
            <a:ext cx="5025485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013877" y="1764832"/>
            <a:ext cx="5050234" cy="86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013877" y="2629749"/>
            <a:ext cx="5050234" cy="386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Calibri"/>
              <a:buNone/>
              <a:defRPr sz="311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050234" y="1036569"/>
            <a:ext cx="6013877" cy="511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26593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1pPr>
            <a:lvl2pPr marL="914400" lvl="1" indent="-401828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728"/>
              <a:buChar char="•"/>
              <a:defRPr sz="2728"/>
            </a:lvl2pPr>
            <a:lvl3pPr marL="1371600" lvl="2" indent="-377063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Char char="•"/>
              <a:defRPr sz="2338"/>
            </a:lvl3pPr>
            <a:lvl4pPr marL="1828800" lvl="3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4pPr>
            <a:lvl5pPr marL="2286000" lvl="4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5pPr>
            <a:lvl6pPr marL="2743200" lvl="5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6pPr>
            <a:lvl7pPr marL="3200400" lvl="6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7pPr>
            <a:lvl8pPr marL="3657600" lvl="7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8pPr>
            <a:lvl9pPr marL="4114800" lvl="8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18247" y="2159794"/>
            <a:ext cx="3831371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18247" y="479954"/>
            <a:ext cx="3831371" cy="167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Calibri"/>
              <a:buNone/>
              <a:defRPr sz="311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050234" y="1036569"/>
            <a:ext cx="6013877" cy="51161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18247" y="2159794"/>
            <a:ext cx="3831371" cy="400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16700" y="383297"/>
            <a:ext cx="10245864" cy="13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87"/>
              <a:buFont typeface="Calibri"/>
              <a:buNone/>
              <a:defRPr sz="4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16700" y="1916484"/>
            <a:ext cx="10245864" cy="456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1828" algn="l" rtl="0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Char char="•"/>
              <a:defRPr sz="272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062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2361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Char char="•"/>
              <a:defRPr sz="19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16699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935006" y="6672697"/>
            <a:ext cx="4009251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389730" y="6672697"/>
            <a:ext cx="2672834" cy="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9"/>
              <a:buFont typeface="Arial"/>
              <a:buNone/>
              <a:defRPr sz="116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4000"/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484931" y="1428083"/>
            <a:ext cx="89094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432"/>
              <a:buFont typeface="Calibri"/>
              <a:buNone/>
            </a:pPr>
            <a:r>
              <a:rPr lang="es-CO" sz="4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ublic Sans"/>
              </a:rPr>
              <a:t>Título de</a:t>
            </a:r>
            <a:endParaRPr sz="4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ublic Sans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484931" y="2461724"/>
            <a:ext cx="89094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432"/>
              <a:buFont typeface="Calibri"/>
              <a:buNone/>
            </a:pPr>
            <a:r>
              <a:rPr lang="es-CO" sz="4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Public Sans"/>
              </a:rPr>
              <a:t>la presentación</a:t>
            </a:r>
            <a:endParaRPr sz="4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Public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754E8C-0704-41BF-492A-6FB25920DB3E}"/>
              </a:ext>
            </a:extLst>
          </p:cNvPr>
          <p:cNvSpPr txBox="1"/>
          <p:nvPr/>
        </p:nvSpPr>
        <p:spPr>
          <a:xfrm>
            <a:off x="1484931" y="4513862"/>
            <a:ext cx="890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Impacta con un buen título en color blanco, letra </a:t>
            </a:r>
            <a:r>
              <a:rPr lang="es-ES" dirty="0" err="1">
                <a:solidFill>
                  <a:schemeClr val="tx1"/>
                </a:solidFill>
              </a:rPr>
              <a:t>Tahoma</a:t>
            </a:r>
            <a:r>
              <a:rPr lang="es-ES" dirty="0">
                <a:solidFill>
                  <a:schemeClr val="tx1"/>
                </a:solidFill>
              </a:rPr>
              <a:t> Bold a 40 puntos.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>
                <a:solidFill>
                  <a:schemeClr val="tx1"/>
                </a:solidFill>
              </a:rPr>
              <a:t>¡breve por favor!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AE746F85-E9C5-94F4-D295-739CEEC94EEC}"/>
              </a:ext>
            </a:extLst>
          </p:cNvPr>
          <p:cNvSpPr txBox="1">
            <a:spLocks/>
          </p:cNvSpPr>
          <p:nvPr/>
        </p:nvSpPr>
        <p:spPr>
          <a:xfrm>
            <a:off x="2978889" y="776950"/>
            <a:ext cx="5246582" cy="8930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Tabla de Contenidos</a:t>
            </a:r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D6CD6340-5734-44A1-E060-0163464C0443}"/>
              </a:ext>
            </a:extLst>
          </p:cNvPr>
          <p:cNvSpPr txBox="1">
            <a:spLocks/>
          </p:cNvSpPr>
          <p:nvPr/>
        </p:nvSpPr>
        <p:spPr>
          <a:xfrm>
            <a:off x="2535206" y="2332037"/>
            <a:ext cx="8620269" cy="311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CO" dirty="0"/>
          </a:p>
          <a:p>
            <a:pPr algn="l">
              <a:buFont typeface="+mj-lt"/>
              <a:buAutoNum type="arabicPeriod"/>
            </a:pPr>
            <a:r>
              <a:rPr lang="es-CO" dirty="0"/>
              <a:t>Introducción</a:t>
            </a:r>
          </a:p>
          <a:p>
            <a:pPr algn="l">
              <a:buFont typeface="+mj-lt"/>
              <a:buAutoNum type="arabicPeriod"/>
            </a:pPr>
            <a:r>
              <a:rPr lang="es-CO" dirty="0"/>
              <a:t>Objetivos</a:t>
            </a:r>
          </a:p>
          <a:p>
            <a:pPr algn="l">
              <a:buFont typeface="+mj-lt"/>
              <a:buAutoNum type="arabicPeriod"/>
            </a:pPr>
            <a:r>
              <a:rPr lang="es-CO" dirty="0"/>
              <a:t>Presupuesto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7E754D-8522-BB12-45D5-36F3AB35835A}"/>
              </a:ext>
            </a:extLst>
          </p:cNvPr>
          <p:cNvSpPr/>
          <p:nvPr/>
        </p:nvSpPr>
        <p:spPr>
          <a:xfrm>
            <a:off x="9814836" y="5445224"/>
            <a:ext cx="20644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tx1"/>
                </a:solidFill>
              </a:rPr>
              <a:t>Para que tu audiencia sepa de que les vas a hablar, empieza con una tabla de contenidos.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563E7D1-58EE-4BA5-E368-23462BC11BC8}"/>
              </a:ext>
            </a:extLst>
          </p:cNvPr>
          <p:cNvCxnSpPr/>
          <p:nvPr/>
        </p:nvCxnSpPr>
        <p:spPr>
          <a:xfrm>
            <a:off x="2667941" y="1800440"/>
            <a:ext cx="503769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9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5AD99F1-B552-56C0-B91D-802434E1CC31}"/>
              </a:ext>
            </a:extLst>
          </p:cNvPr>
          <p:cNvSpPr txBox="1">
            <a:spLocks/>
          </p:cNvSpPr>
          <p:nvPr/>
        </p:nvSpPr>
        <p:spPr>
          <a:xfrm>
            <a:off x="1103381" y="407388"/>
            <a:ext cx="4464496" cy="11430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 fontScale="97500"/>
          </a:bodyPr>
          <a:lstStyle>
            <a:lvl1pPr algn="ctr" defTabSz="1018824" rtl="0" eaLnBrk="1" latinLnBrk="0" hangingPunct="1">
              <a:spcBef>
                <a:spcPct val="0"/>
              </a:spcBef>
              <a:buNone/>
              <a:defRPr sz="4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B05BFB9-6232-A64A-B852-E3C5CFCA9D17}"/>
              </a:ext>
            </a:extLst>
          </p:cNvPr>
          <p:cNvCxnSpPr/>
          <p:nvPr/>
        </p:nvCxnSpPr>
        <p:spPr>
          <a:xfrm>
            <a:off x="765399" y="1536776"/>
            <a:ext cx="5037699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86895764-93D3-F5BF-FA45-AE32A3B3401A}"/>
              </a:ext>
            </a:extLst>
          </p:cNvPr>
          <p:cNvSpPr txBox="1">
            <a:spLocks/>
          </p:cNvSpPr>
          <p:nvPr/>
        </p:nvSpPr>
        <p:spPr>
          <a:xfrm>
            <a:off x="1103381" y="2074780"/>
            <a:ext cx="4968552" cy="3049751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>
            <a:lvl1pPr marL="382059" indent="-382059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7795" indent="-318383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Texto de corrido en la presentación va en gris oscuro, fuente Calibri. Cuerpo a 24 puntos. Máximo 25 palabras.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9C78B8-168D-BBDB-C79D-931A1697A2B9}"/>
              </a:ext>
            </a:extLst>
          </p:cNvPr>
          <p:cNvSpPr txBox="1"/>
          <p:nvPr/>
        </p:nvSpPr>
        <p:spPr>
          <a:xfrm>
            <a:off x="9246612" y="4990971"/>
            <a:ext cx="2414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¡Se breve! La diapositiva debe ser solo un apoyo. Puedes hacer uso de imágenes, esta la puedes duplicar las veces que requieras</a:t>
            </a:r>
          </a:p>
          <a:p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5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7000" t="4000" r="17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432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be873d-b3b9-46b9-82c4-9304776ea1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812BD76CAFAB4FA7270ABE7F092B6C" ma:contentTypeVersion="13" ma:contentTypeDescription="Crear nuevo documento." ma:contentTypeScope="" ma:versionID="86b3ed6d2a27ac3d51b232e0e30099cd">
  <xsd:schema xmlns:xsd="http://www.w3.org/2001/XMLSchema" xmlns:xs="http://www.w3.org/2001/XMLSchema" xmlns:p="http://schemas.microsoft.com/office/2006/metadata/properties" xmlns:ns3="a6be873d-b3b9-46b9-82c4-9304776ea1af" xmlns:ns4="a298699f-0563-4580-8ec4-c687e7ff8fcb" targetNamespace="http://schemas.microsoft.com/office/2006/metadata/properties" ma:root="true" ma:fieldsID="a2ed2abad54c4ea3196049f42f596f98" ns3:_="" ns4:_="">
    <xsd:import namespace="a6be873d-b3b9-46b9-82c4-9304776ea1af"/>
    <xsd:import namespace="a298699f-0563-4580-8ec4-c687e7ff8f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be873d-b3b9-46b9-82c4-9304776ea1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8699f-0563-4580-8ec4-c687e7ff8f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BD7969-2AF7-476C-B981-89460034A179}">
  <ds:schemaRefs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a298699f-0563-4580-8ec4-c687e7ff8fcb"/>
    <ds:schemaRef ds:uri="a6be873d-b3b9-46b9-82c4-9304776ea1a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9A8E068-6703-4BE7-AE45-DAC78589EC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9A25EC-C3B9-4955-A633-8292A2A35B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be873d-b3b9-46b9-82c4-9304776ea1af"/>
    <ds:schemaRef ds:uri="a298699f-0563-4580-8ec4-c687e7ff8f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</Words>
  <Application>Microsoft Office PowerPoint</Application>
  <PresentationFormat>Personalizado</PresentationFormat>
  <Paragraphs>14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Arial</vt:lpstr>
      <vt:lpstr>Tahoma</vt:lpstr>
      <vt:lpstr>Tema de Office</vt:lpstr>
      <vt:lpstr>Título de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</dc:title>
  <dc:creator>Microsoft Office User</dc:creator>
  <cp:lastModifiedBy>Edward Alexander Izquierdo Arizmendi</cp:lastModifiedBy>
  <cp:revision>5</cp:revision>
  <dcterms:created xsi:type="dcterms:W3CDTF">2023-03-11T18:20:02Z</dcterms:created>
  <dcterms:modified xsi:type="dcterms:W3CDTF">2023-04-21T01:41:47Z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0x0101001A812BD76CAFAB4FA7270ABE7F092B6C</vt:lpwstr>
  </property>
</Properties>
</file>