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9" r:id="rId2"/>
    <p:sldId id="261" r:id="rId3"/>
    <p:sldId id="259" r:id="rId4"/>
    <p:sldId id="271" r:id="rId5"/>
    <p:sldId id="272" r:id="rId6"/>
    <p:sldId id="263" r:id="rId7"/>
    <p:sldId id="267" r:id="rId8"/>
    <p:sldId id="270" r:id="rId9"/>
    <p:sldId id="268" r:id="rId10"/>
  </p:sldIdLst>
  <p:sldSz cx="18288000" cy="10287000"/>
  <p:notesSz cx="10287000" cy="18288000"/>
  <p:embeddedFontLst>
    <p:embeddedFont>
      <p:font typeface="210 하얀바람 L" panose="02020603020101020101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ckwell" panose="02060603020205020403" pitchFamily="18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567"/>
    <a:srgbClr val="778676"/>
    <a:srgbClr val="9A9B9A"/>
    <a:srgbClr val="BA7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9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12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6461" y="739719"/>
            <a:ext cx="16132792" cy="8806277"/>
            <a:chOff x="1076461" y="739719"/>
            <a:chExt cx="16132792" cy="88062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61" y="739719"/>
              <a:ext cx="16132792" cy="88062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1197" y="-1000216"/>
            <a:ext cx="1796547" cy="3468238"/>
            <a:chOff x="15801197" y="-1000216"/>
            <a:chExt cx="1796547" cy="3468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801197" y="-1000216"/>
              <a:ext cx="1796547" cy="346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887" y="467451"/>
            <a:ext cx="2267479" cy="2267479"/>
            <a:chOff x="370887" y="467451"/>
            <a:chExt cx="2267479" cy="22674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0887" y="467451"/>
              <a:ext cx="2267479" cy="2267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6" y="7314610"/>
            <a:ext cx="3025801" cy="4891661"/>
            <a:chOff x="114286" y="7314610"/>
            <a:chExt cx="3025801" cy="48916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4286" y="7314610"/>
              <a:ext cx="3025801" cy="48916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97867" y="7123126"/>
            <a:ext cx="2032881" cy="3714784"/>
            <a:chOff x="15897867" y="7123126"/>
            <a:chExt cx="2032881" cy="37147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5897867" y="7123126"/>
              <a:ext cx="2032881" cy="37147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657073" y="7493437"/>
            <a:ext cx="8552180" cy="1788016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778676"/>
                </a:solidFill>
                <a:effectLst/>
                <a:uLnTx/>
                <a:uFillTx/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소프트웨어학부</a:t>
            </a:r>
            <a:endParaRPr kumimoji="0" lang="en-US" altLang="ko-KR" sz="2700" b="0" i="0" u="none" strike="noStrike" kern="1200" cap="none" spc="0" normalizeH="0" baseline="0" noProof="0" dirty="0">
              <a:ln>
                <a:noFill/>
              </a:ln>
              <a:solidFill>
                <a:srgbClr val="778676"/>
              </a:solidFill>
              <a:effectLst/>
              <a:uLnTx/>
              <a:uFillTx/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778676"/>
                </a:solidFill>
                <a:effectLst/>
                <a:uLnTx/>
                <a:uFillTx/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김종언  이다은 </a:t>
            </a:r>
            <a:r>
              <a:rPr lang="en-US" altLang="ko-KR" sz="2700" dirty="0">
                <a:solidFill>
                  <a:srgbClr val="778676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778676"/>
                </a:solidFill>
                <a:effectLst/>
                <a:uLnTx/>
                <a:uFillTx/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이승훈 </a:t>
            </a:r>
            <a:endParaRPr kumimoji="0" lang="en-US" altLang="ko-KR" sz="2700" b="0" i="0" u="none" strike="noStrike" kern="1200" cap="none" spc="0" normalizeH="0" baseline="0" noProof="0" dirty="0">
              <a:ln>
                <a:noFill/>
              </a:ln>
              <a:solidFill>
                <a:srgbClr val="778676"/>
              </a:solidFill>
              <a:effectLst/>
              <a:uLnTx/>
              <a:uFillTx/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778676"/>
                </a:solidFill>
                <a:effectLst/>
                <a:uLnTx/>
                <a:uFillTx/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임단비</a:t>
            </a:r>
            <a:r>
              <a:rPr lang="en-US" altLang="ko-KR" sz="2700" dirty="0">
                <a:solidFill>
                  <a:srgbClr val="778676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778676"/>
                </a:solidFill>
                <a:effectLst/>
                <a:uLnTx/>
                <a:uFillTx/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임종협  홍석민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78676"/>
              </a:solidFill>
              <a:effectLst/>
              <a:uLnTx/>
              <a:uFillTx/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1304" y="2347668"/>
            <a:ext cx="14548296" cy="332923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0" b="1" i="0" u="none" strike="noStrike" kern="0" cap="none" spc="-600" normalizeH="0" baseline="0" noProof="0" dirty="0" err="1">
                <a:ln>
                  <a:noFill/>
                </a:ln>
                <a:solidFill>
                  <a:srgbClr val="2C6BB2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Classom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1570" y="4838700"/>
            <a:ext cx="11710430" cy="2155576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-50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Rockwell" panose="02060603020205020403" pitchFamily="18" charset="0"/>
                <a:cs typeface="Allura" pitchFamily="34" charset="0"/>
              </a:rPr>
              <a:t>Blossom your comfort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38366" y="3676751"/>
            <a:ext cx="12457143" cy="4093996"/>
            <a:chOff x="3038366" y="3982550"/>
            <a:chExt cx="12457143" cy="40939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8366" y="3982550"/>
              <a:ext cx="12457143" cy="40939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8067" y="3919683"/>
            <a:ext cx="11877741" cy="3608132"/>
            <a:chOff x="3328067" y="4225482"/>
            <a:chExt cx="11877741" cy="36081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8067" y="4225482"/>
              <a:ext cx="11877741" cy="36081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82089" y="4459458"/>
            <a:ext cx="10569697" cy="2528581"/>
            <a:chOff x="3982089" y="4765257"/>
            <a:chExt cx="10569697" cy="25285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2089" y="4765257"/>
              <a:ext cx="10569697" cy="25285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5919" y="3570851"/>
            <a:ext cx="1000346" cy="1000346"/>
            <a:chOff x="8755919" y="3876650"/>
            <a:chExt cx="1000346" cy="10003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5919" y="3876650"/>
              <a:ext cx="1000346" cy="1000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6289" y="6867248"/>
            <a:ext cx="1000346" cy="1000346"/>
            <a:chOff x="8776289" y="7173047"/>
            <a:chExt cx="1000346" cy="10003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6289" y="7173047"/>
              <a:ext cx="1000346" cy="100034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90600" y="329118"/>
            <a:ext cx="7313739" cy="1524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900" b="1" kern="0" spc="-300" dirty="0">
                <a:solidFill>
                  <a:srgbClr val="2C6BB2"/>
                </a:solidFill>
                <a:latin typeface="Rockwell" pitchFamily="34" charset="0"/>
              </a:rPr>
              <a:t>INDEX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379401" y="6867248"/>
            <a:ext cx="1000346" cy="1000346"/>
            <a:chOff x="5379401" y="7173047"/>
            <a:chExt cx="1000346" cy="10003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9401" y="7173047"/>
              <a:ext cx="1000346" cy="100034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388800" y="2401173"/>
            <a:ext cx="2431600" cy="98872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dirty="0">
                <a:solidFill>
                  <a:srgbClr val="455567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개발환경</a:t>
            </a:r>
            <a:endParaRPr lang="en-US" sz="3200" dirty="0">
              <a:solidFill>
                <a:srgbClr val="455567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11000" y="2400300"/>
            <a:ext cx="2601094" cy="98872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dirty="0">
                <a:solidFill>
                  <a:srgbClr val="455567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고객화면</a:t>
            </a:r>
            <a:endParaRPr lang="en-US" sz="3600" dirty="0">
              <a:solidFill>
                <a:srgbClr val="455567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9737" y="8223422"/>
            <a:ext cx="2238263" cy="886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600" dirty="0">
                <a:solidFill>
                  <a:srgbClr val="455567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직원화면</a:t>
            </a:r>
            <a:endParaRPr lang="en-US" sz="3600" dirty="0">
              <a:solidFill>
                <a:srgbClr val="455567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1000" y="8223422"/>
            <a:ext cx="2238263" cy="886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600" dirty="0">
                <a:solidFill>
                  <a:srgbClr val="455567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  <a:cs typeface="에스코어 드림 3" pitchFamily="34" charset="0"/>
              </a:rPr>
              <a:t>패드화면</a:t>
            </a:r>
            <a:endParaRPr lang="en-US" sz="3600" dirty="0">
              <a:solidFill>
                <a:srgbClr val="455567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8800" y="4913901"/>
            <a:ext cx="3811865" cy="14609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100" dirty="0">
                <a:solidFill>
                  <a:srgbClr val="EEE1CD"/>
                </a:solidFill>
                <a:latin typeface="Rockwell" pitchFamily="34" charset="0"/>
                <a:cs typeface="Rockwell" pitchFamily="34" charset="0"/>
              </a:rPr>
              <a:t>Blossom your comfort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9190747" y="3254346"/>
            <a:ext cx="122521" cy="609059"/>
            <a:chOff x="9190747" y="3560145"/>
            <a:chExt cx="122521" cy="6090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90747" y="3560145"/>
              <a:ext cx="122521" cy="60905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686800" y="3847101"/>
            <a:ext cx="1150671" cy="3977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b="1" kern="0" spc="-100" dirty="0">
                <a:solidFill>
                  <a:srgbClr val="EEE1CD"/>
                </a:solidFill>
                <a:latin typeface="Rockwell" pitchFamily="34" charset="0"/>
                <a:cs typeface="Rockwell" pitchFamily="34" charset="0"/>
              </a:rPr>
              <a:t>Step1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223551" y="7559165"/>
            <a:ext cx="122521" cy="609059"/>
            <a:chOff x="9223551" y="7864964"/>
            <a:chExt cx="122521" cy="6090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223551" y="7864964"/>
              <a:ext cx="122521" cy="6090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26664" y="7559165"/>
            <a:ext cx="122521" cy="609059"/>
            <a:chOff x="5826664" y="7864964"/>
            <a:chExt cx="122521" cy="6090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826664" y="7864964"/>
              <a:ext cx="122521" cy="60905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326329" y="7123701"/>
            <a:ext cx="1150671" cy="3977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b="1" kern="0" spc="-100" dirty="0">
                <a:solidFill>
                  <a:srgbClr val="EEE1CD"/>
                </a:solidFill>
                <a:latin typeface="Rockwell" pitchFamily="34" charset="0"/>
                <a:cs typeface="Rockwell" pitchFamily="34" charset="0"/>
              </a:rPr>
              <a:t>Step4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8679129" y="7123701"/>
            <a:ext cx="1150671" cy="3977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b="1" kern="0" spc="-100" dirty="0">
                <a:solidFill>
                  <a:srgbClr val="EEE1CD"/>
                </a:solidFill>
                <a:latin typeface="Rockwell" pitchFamily="34" charset="0"/>
                <a:cs typeface="Rockwell" pitchFamily="34" charset="0"/>
              </a:rPr>
              <a:t>Step3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0876458" y="4014407"/>
            <a:ext cx="151764" cy="305110"/>
            <a:chOff x="10876458" y="4320206"/>
            <a:chExt cx="151764" cy="30511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876458" y="4320206"/>
              <a:ext cx="151764" cy="3051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805754" y="5495312"/>
            <a:ext cx="151764" cy="305110"/>
            <a:chOff x="14805754" y="5801111"/>
            <a:chExt cx="151764" cy="3051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4805754" y="5801111"/>
              <a:ext cx="151764" cy="3051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55693" y="7119454"/>
            <a:ext cx="151764" cy="305110"/>
            <a:chOff x="10955693" y="7425253"/>
            <a:chExt cx="151764" cy="30511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55693" y="7425253"/>
              <a:ext cx="151764" cy="3051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92276" y="7119454"/>
            <a:ext cx="151764" cy="305110"/>
            <a:chOff x="7392276" y="7425253"/>
            <a:chExt cx="151764" cy="30511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2276" y="7425253"/>
              <a:ext cx="151764" cy="3051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88573" y="5495312"/>
            <a:ext cx="151764" cy="305110"/>
            <a:chOff x="3588573" y="5801111"/>
            <a:chExt cx="151764" cy="30511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588573" y="5801111"/>
              <a:ext cx="151764" cy="3051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92276" y="4023404"/>
            <a:ext cx="151764" cy="305110"/>
            <a:chOff x="7392276" y="4329203"/>
            <a:chExt cx="151764" cy="30511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7392276" y="4329203"/>
              <a:ext cx="151764" cy="3051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201898" y="3570851"/>
            <a:ext cx="1000346" cy="1000346"/>
            <a:chOff x="12201898" y="3876650"/>
            <a:chExt cx="1000346" cy="100034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01898" y="3876650"/>
              <a:ext cx="1000346" cy="100034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636726" y="3254346"/>
            <a:ext cx="122521" cy="609059"/>
            <a:chOff x="12636726" y="3560145"/>
            <a:chExt cx="122521" cy="60905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36726" y="3560145"/>
              <a:ext cx="122521" cy="60905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2115800" y="3847101"/>
            <a:ext cx="1150671" cy="3977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b="1" kern="0" spc="-100" dirty="0">
                <a:solidFill>
                  <a:srgbClr val="EEE1CD"/>
                </a:solidFill>
                <a:latin typeface="Rockwell" pitchFamily="34" charset="0"/>
                <a:cs typeface="Rockwell" pitchFamily="34" charset="0"/>
              </a:rPr>
              <a:t>Step2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61174" y="2622403"/>
            <a:ext cx="4973160" cy="4973160"/>
            <a:chOff x="11061174" y="2622403"/>
            <a:chExt cx="4973160" cy="4973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1061174" y="2622403"/>
              <a:ext cx="4973160" cy="49731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29944" y="6419904"/>
            <a:ext cx="4690476" cy="27778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>
                <a:solidFill>
                  <a:srgbClr val="BA734F"/>
                </a:solidFill>
                <a:latin typeface="Rockwell" panose="02060603020205020403" pitchFamily="18" charset="0"/>
              </a:rPr>
              <a:t>Vue.js B</a:t>
            </a:r>
            <a:r>
              <a:rPr lang="en-US" altLang="ko-KR" sz="4000" dirty="0">
                <a:solidFill>
                  <a:srgbClr val="BA734F"/>
                </a:solidFill>
                <a:latin typeface="Rockwell" panose="02060603020205020403" pitchFamily="18" charset="0"/>
              </a:rPr>
              <a:t>ootstrap</a:t>
            </a:r>
          </a:p>
          <a:p>
            <a:pPr algn="ctr"/>
            <a:r>
              <a:rPr lang="en-US" sz="4000" dirty="0">
                <a:solidFill>
                  <a:srgbClr val="BA734F"/>
                </a:solidFill>
                <a:latin typeface="Rockwell" panose="02060603020205020403" pitchFamily="18" charset="0"/>
              </a:rPr>
              <a:t>Flutter </a:t>
            </a:r>
            <a:r>
              <a:rPr lang="en-US" sz="4000" dirty="0" err="1">
                <a:solidFill>
                  <a:srgbClr val="BA734F"/>
                </a:solidFill>
                <a:latin typeface="Rockwell" panose="02060603020205020403" pitchFamily="18" charset="0"/>
              </a:rPr>
              <a:t>Postgresql</a:t>
            </a:r>
            <a:endParaRPr lang="en-US" sz="4000" dirty="0">
              <a:solidFill>
                <a:srgbClr val="BA734F"/>
              </a:solidFill>
              <a:latin typeface="Rockwell" panose="02060603020205020403" pitchFamily="18" charset="0"/>
            </a:endParaRPr>
          </a:p>
          <a:p>
            <a:pPr algn="ctr"/>
            <a:r>
              <a:rPr lang="en-US" sz="4000" dirty="0">
                <a:solidFill>
                  <a:srgbClr val="BA734F"/>
                </a:solidFill>
                <a:latin typeface="Rockwell" panose="02060603020205020403" pitchFamily="18" charset="0"/>
              </a:rPr>
              <a:t>Node.js Express</a:t>
            </a:r>
          </a:p>
          <a:p>
            <a:pPr algn="ctr"/>
            <a:r>
              <a:rPr lang="en-US" sz="4000" dirty="0">
                <a:solidFill>
                  <a:srgbClr val="BA734F"/>
                </a:solidFill>
                <a:latin typeface="Rockwell" panose="02060603020205020403" pitchFamily="18" charset="0"/>
              </a:rPr>
              <a:t>Jenkins Docker</a:t>
            </a:r>
          </a:p>
          <a:p>
            <a:pPr algn="ctr"/>
            <a:endParaRPr lang="en-US" sz="4000" dirty="0">
              <a:solidFill>
                <a:srgbClr val="BA734F"/>
              </a:solidFill>
              <a:latin typeface="Rockwell" panose="02060603020205020403" pitchFamily="18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024320" y="1320168"/>
            <a:ext cx="2566698" cy="2925066"/>
            <a:chOff x="14024320" y="1320168"/>
            <a:chExt cx="2566698" cy="2925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024320" y="1320168"/>
              <a:ext cx="2566698" cy="2925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42241" y="5939736"/>
            <a:ext cx="2047391" cy="2958289"/>
            <a:chOff x="10342241" y="5939736"/>
            <a:chExt cx="2047391" cy="29582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2241" y="5939736"/>
              <a:ext cx="2047391" cy="2958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3175" y="7040499"/>
            <a:ext cx="1525967" cy="2788475"/>
            <a:chOff x="14903175" y="7040499"/>
            <a:chExt cx="1525967" cy="27884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903175" y="7040499"/>
              <a:ext cx="1525967" cy="2788475"/>
            </a:xfrm>
            <a:prstGeom prst="rect">
              <a:avLst/>
            </a:prstGeom>
          </p:spPr>
        </p:pic>
      </p:grpSp>
      <p:sp>
        <p:nvSpPr>
          <p:cNvPr id="18" name="Object 5">
            <a:extLst>
              <a:ext uri="{FF2B5EF4-FFF2-40B4-BE49-F238E27FC236}">
                <a16:creationId xmlns:a16="http://schemas.microsoft.com/office/drawing/2014/main" id="{4FEBB49F-A49F-4F6E-9D62-71CAC35045E3}"/>
              </a:ext>
            </a:extLst>
          </p:cNvPr>
          <p:cNvSpPr txBox="1"/>
          <p:nvPr/>
        </p:nvSpPr>
        <p:spPr>
          <a:xfrm>
            <a:off x="2347814" y="1560969"/>
            <a:ext cx="3325523" cy="38120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200" b="1" kern="0" spc="-700" dirty="0">
                <a:solidFill>
                  <a:srgbClr val="2C6BB2"/>
                </a:solidFill>
                <a:latin typeface="Rockwell" pitchFamily="34" charset="0"/>
                <a:cs typeface="Rockwell" pitchFamily="34" charset="0"/>
              </a:rPr>
              <a:t>01</a:t>
            </a:r>
            <a:endParaRPr lang="en-US" dirty="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C81F49F-9106-48AD-A83D-FA4EE916888B}"/>
              </a:ext>
            </a:extLst>
          </p:cNvPr>
          <p:cNvSpPr txBox="1"/>
          <p:nvPr/>
        </p:nvSpPr>
        <p:spPr>
          <a:xfrm>
            <a:off x="1362878" y="4292664"/>
            <a:ext cx="5284543" cy="1066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6200" b="1" kern="0" spc="-200" dirty="0">
                <a:solidFill>
                  <a:srgbClr val="2C6BB2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개발환경</a:t>
            </a:r>
            <a:endParaRPr 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8676" y="266700"/>
            <a:ext cx="4885324" cy="15244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900" b="1" kern="0" spc="-300" dirty="0">
                <a:solidFill>
                  <a:srgbClr val="2C6BB2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개발 환경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672449" y="4110808"/>
            <a:ext cx="1556399" cy="644957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EEE1CD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55%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86735" y="2962435"/>
            <a:ext cx="1556399" cy="644957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EEE1CD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43%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시작하기 — Vue.js">
            <a:extLst>
              <a:ext uri="{FF2B5EF4-FFF2-40B4-BE49-F238E27FC236}">
                <a16:creationId xmlns:a16="http://schemas.microsoft.com/office/drawing/2014/main" id="{E3DCDD0F-2285-430C-9CB2-2E24188A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05" y="3900228"/>
            <a:ext cx="2393886" cy="23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tify · GitHub">
            <a:extLst>
              <a:ext uri="{FF2B5EF4-FFF2-40B4-BE49-F238E27FC236}">
                <a16:creationId xmlns:a16="http://schemas.microsoft.com/office/drawing/2014/main" id="{D34B1A1B-F37E-434F-B21B-A7E20FE9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09" y="2427405"/>
            <a:ext cx="2885489" cy="28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Vue 사용법">
            <a:extLst>
              <a:ext uri="{FF2B5EF4-FFF2-40B4-BE49-F238E27FC236}">
                <a16:creationId xmlns:a16="http://schemas.microsoft.com/office/drawing/2014/main" id="{014EB3D7-5038-4C21-8B44-4B59FE5A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86" y="5682875"/>
            <a:ext cx="2241011" cy="217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utter, 왜 선택하지 못했나 - LINE ENGINEERING">
            <a:extLst>
              <a:ext uri="{FF2B5EF4-FFF2-40B4-BE49-F238E27FC236}">
                <a16:creationId xmlns:a16="http://schemas.microsoft.com/office/drawing/2014/main" id="{D62AC0A8-7712-4716-ACDF-83439F79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96" y="5420883"/>
            <a:ext cx="2794207" cy="27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Logo png download - 500*500 - Free Transparent Bootstrap png  Download. - CleanPNG / KissPNG">
            <a:extLst>
              <a:ext uri="{FF2B5EF4-FFF2-40B4-BE49-F238E27FC236}">
                <a16:creationId xmlns:a16="http://schemas.microsoft.com/office/drawing/2014/main" id="{85ADFDC6-900F-4FE2-BC59-B0DD33947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56" y1="30000" x2="50000" y2="38000"/>
                        <a14:foregroundMark x1="50000" y1="38000" x2="55778" y2="53800"/>
                        <a14:foregroundMark x1="44000" y1="41000" x2="55444" y2="54800"/>
                        <a14:foregroundMark x1="53778" y1="28200" x2="60747" y2="30464"/>
                        <a14:foregroundMark x1="53000" y1="35400" x2="57459" y2="47186"/>
                        <a14:foregroundMark x1="60444" y1="46800" x2="58778" y2="59200"/>
                        <a14:foregroundMark x1="58222" y1="57600" x2="59000" y2="59600"/>
                        <a14:foregroundMark x1="57111" y1="60200" x2="59556" y2="60200"/>
                        <a14:foregroundMark x1="58778" y1="38600" x2="60889" y2="47800"/>
                        <a14:backgroundMark x1="58546" y1="63055" x2="58333" y2="64400"/>
                        <a14:backgroundMark x1="64778" y1="23600" x2="62178" y2="40057"/>
                        <a14:backgroundMark x1="58333" y1="64400" x2="59556" y2="66600"/>
                        <a14:backgroundMark x1="70222" y1="24600" x2="66111" y2="4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27" t="7113" r="27970" b="19449"/>
          <a:stretch/>
        </p:blipFill>
        <p:spPr bwMode="auto">
          <a:xfrm>
            <a:off x="5015782" y="3119890"/>
            <a:ext cx="3069669" cy="28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31658AA-4B64-4B12-90FA-D5B8BC47A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612" y="1511346"/>
            <a:ext cx="2360117" cy="24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Jenkins CI | Slack App Directory">
            <a:extLst>
              <a:ext uri="{FF2B5EF4-FFF2-40B4-BE49-F238E27FC236}">
                <a16:creationId xmlns:a16="http://schemas.microsoft.com/office/drawing/2014/main" id="{721A0F81-231C-46BA-88AB-0C7E189B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5742" y1="24219" x2="39258" y2="17969"/>
                        <a14:foregroundMark x1="54102" y1="67969" x2="55859" y2="79492"/>
                        <a14:foregroundMark x1="63281" y1="72266" x2="73633" y2="68945"/>
                        <a14:foregroundMark x1="51172" y1="69727" x2="51563" y2="83203"/>
                        <a14:foregroundMark x1="57813" y1="79883" x2="60352" y2="80469"/>
                        <a14:foregroundMark x1="55469" y1="56250" x2="58398" y2="61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44" y="6102327"/>
            <a:ext cx="3250065" cy="32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Docker (@Docker) | Twitter">
            <a:extLst>
              <a:ext uri="{FF2B5EF4-FFF2-40B4-BE49-F238E27FC236}">
                <a16:creationId xmlns:a16="http://schemas.microsoft.com/office/drawing/2014/main" id="{73A9C18F-A3E7-4DCE-ADD0-7EA89EBD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8000" r="92000">
                        <a14:foregroundMark x1="32000" y1="49750" x2="40000" y2="61750"/>
                        <a14:foregroundMark x1="40000" y1="61750" x2="29500" y2="68750"/>
                        <a14:foregroundMark x1="29500" y1="68750" x2="34750" y2="69500"/>
                        <a14:foregroundMark x1="33500" y1="54750" x2="42500" y2="62000"/>
                        <a14:foregroundMark x1="32250" y1="59750" x2="42000" y2="62750"/>
                        <a14:foregroundMark x1="21000" y1="67000" x2="35000" y2="72000"/>
                        <a14:foregroundMark x1="35000" y1="72000" x2="44500" y2="70000"/>
                        <a14:foregroundMark x1="90500" y1="43750" x2="92000" y2="43750"/>
                        <a14:foregroundMark x1="12904" y1="54364" x2="13000" y2="55000"/>
                        <a14:foregroundMark x1="11750" y1="46750" x2="12033" y2="48617"/>
                        <a14:foregroundMark x1="12759" y1="55070" x2="13750" y2="57000"/>
                        <a14:foregroundMark x1="12375" y1="56940" x2="14750" y2="61250"/>
                        <a14:backgroundMark x1="7750" y1="47750" x2="5750" y2="57500"/>
                        <a14:backgroundMark x1="7750" y1="48500" x2="9750" y2="4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01" y="5568430"/>
            <a:ext cx="3250065" cy="32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6486EA98-72FD-4BA3-85DD-117EFF8363EF}"/>
              </a:ext>
            </a:extLst>
          </p:cNvPr>
          <p:cNvSpPr/>
          <p:nvPr/>
        </p:nvSpPr>
        <p:spPr>
          <a:xfrm>
            <a:off x="762000" y="1866900"/>
            <a:ext cx="8159442" cy="7994315"/>
          </a:xfrm>
          <a:prstGeom prst="ellipse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CF2388AE-F034-4F9F-91C0-8995390114CC}"/>
              </a:ext>
            </a:extLst>
          </p:cNvPr>
          <p:cNvSpPr txBox="1"/>
          <p:nvPr/>
        </p:nvSpPr>
        <p:spPr>
          <a:xfrm>
            <a:off x="1524000" y="8088297"/>
            <a:ext cx="6498503" cy="99354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6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FRONTEND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AF89617-D01B-4958-A613-CD4AE17D83DC}"/>
              </a:ext>
            </a:extLst>
          </p:cNvPr>
          <p:cNvSpPr/>
          <p:nvPr/>
        </p:nvSpPr>
        <p:spPr>
          <a:xfrm>
            <a:off x="9322957" y="488565"/>
            <a:ext cx="8159442" cy="4267200"/>
          </a:xfrm>
          <a:prstGeom prst="ellipse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bject 20">
            <a:extLst>
              <a:ext uri="{FF2B5EF4-FFF2-40B4-BE49-F238E27FC236}">
                <a16:creationId xmlns:a16="http://schemas.microsoft.com/office/drawing/2014/main" id="{D23C31DA-3DDA-4BAB-8ECD-1E85017C9E2C}"/>
              </a:ext>
            </a:extLst>
          </p:cNvPr>
          <p:cNvSpPr txBox="1"/>
          <p:nvPr/>
        </p:nvSpPr>
        <p:spPr>
          <a:xfrm>
            <a:off x="10346729" y="3325182"/>
            <a:ext cx="5127339" cy="99354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6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BACKEND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A18590-8F02-4510-BA7A-D177D9B1D96E}"/>
              </a:ext>
            </a:extLst>
          </p:cNvPr>
          <p:cNvSpPr/>
          <p:nvPr/>
        </p:nvSpPr>
        <p:spPr>
          <a:xfrm>
            <a:off x="9479720" y="5593760"/>
            <a:ext cx="8159442" cy="4267200"/>
          </a:xfrm>
          <a:prstGeom prst="ellipse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bject 20">
            <a:extLst>
              <a:ext uri="{FF2B5EF4-FFF2-40B4-BE49-F238E27FC236}">
                <a16:creationId xmlns:a16="http://schemas.microsoft.com/office/drawing/2014/main" id="{22D98D36-7F45-49C1-B5E8-FDEBFE5A0BEA}"/>
              </a:ext>
            </a:extLst>
          </p:cNvPr>
          <p:cNvSpPr txBox="1"/>
          <p:nvPr/>
        </p:nvSpPr>
        <p:spPr>
          <a:xfrm>
            <a:off x="11875804" y="8215090"/>
            <a:ext cx="5127339" cy="99354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6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DEVOPS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E80D291-3A0A-4031-BA7D-771BB124C4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031" y="1051741"/>
            <a:ext cx="4748902" cy="26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3C493BF9-1F70-4D75-AA3A-A29D4ED4BDB3}"/>
              </a:ext>
            </a:extLst>
          </p:cNvPr>
          <p:cNvSpPr/>
          <p:nvPr/>
        </p:nvSpPr>
        <p:spPr>
          <a:xfrm>
            <a:off x="11822492" y="5818409"/>
            <a:ext cx="4534509" cy="3685277"/>
          </a:xfrm>
          <a:prstGeom prst="ellipse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08B1AA8-7649-4E9C-B6D6-D52D31E24153}"/>
              </a:ext>
            </a:extLst>
          </p:cNvPr>
          <p:cNvSpPr/>
          <p:nvPr/>
        </p:nvSpPr>
        <p:spPr>
          <a:xfrm>
            <a:off x="11435364" y="800100"/>
            <a:ext cx="4795236" cy="4039138"/>
          </a:xfrm>
          <a:prstGeom prst="ellipse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/>
          <p:nvPr/>
        </p:nvSpPr>
        <p:spPr>
          <a:xfrm>
            <a:off x="448676" y="266700"/>
            <a:ext cx="4885324" cy="15244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900" b="1" i="0" u="none" strike="noStrike" kern="0" cap="none" spc="-300" normalizeH="0" baseline="0" noProof="0" dirty="0">
                <a:ln>
                  <a:noFill/>
                </a:ln>
                <a:solidFill>
                  <a:srgbClr val="2C6BB2"/>
                </a:solidFill>
                <a:effectLst/>
                <a:uLnTx/>
                <a:uFillTx/>
                <a:latin typeface="210 하얀바람 L" panose="02020603020101020101" pitchFamily="18" charset="-127"/>
                <a:ea typeface="210 하얀바람 L" panose="02020603020101020101" pitchFamily="18" charset="-127"/>
                <a:cs typeface="+mn-cs"/>
              </a:rPr>
              <a:t>개발 구조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하얀바람 L" panose="02020603020101020101" pitchFamily="18" charset="-127"/>
              <a:ea typeface="210 하얀바람 L" panose="02020603020101020101" pitchFamily="18" charset="-127"/>
              <a:cs typeface="+mn-cs"/>
            </a:endParaRPr>
          </a:p>
        </p:txBody>
      </p:sp>
      <p:pic>
        <p:nvPicPr>
          <p:cNvPr id="3074" name="Picture 2" descr="icon - Free download on Iconfinder">
            <a:extLst>
              <a:ext uri="{FF2B5EF4-FFF2-40B4-BE49-F238E27FC236}">
                <a16:creationId xmlns:a16="http://schemas.microsoft.com/office/drawing/2014/main" id="{F4EFA98D-CAAC-4DFA-BE62-06E8B674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9500"/>
            <a:ext cx="3734268" cy="37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F62461A-442E-4AFC-B9F7-BA6988BD8F91}"/>
              </a:ext>
            </a:extLst>
          </p:cNvPr>
          <p:cNvSpPr/>
          <p:nvPr/>
        </p:nvSpPr>
        <p:spPr>
          <a:xfrm>
            <a:off x="4896853" y="457200"/>
            <a:ext cx="12933947" cy="9372600"/>
          </a:xfrm>
          <a:prstGeom prst="roundRect">
            <a:avLst/>
          </a:prstGeom>
          <a:noFill/>
          <a:ln w="50800">
            <a:solidFill>
              <a:srgbClr val="455567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Docker + Flask 튜토리얼 :: PROGRAMMING ETC">
            <a:extLst>
              <a:ext uri="{FF2B5EF4-FFF2-40B4-BE49-F238E27FC236}">
                <a16:creationId xmlns:a16="http://schemas.microsoft.com/office/drawing/2014/main" id="{BF41F215-2073-4F4F-842F-36C69DFB0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11"/>
          <a:stretch/>
        </p:blipFill>
        <p:spPr bwMode="auto">
          <a:xfrm>
            <a:off x="5562600" y="1230554"/>
            <a:ext cx="1600200" cy="11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ject 20">
            <a:extLst>
              <a:ext uri="{FF2B5EF4-FFF2-40B4-BE49-F238E27FC236}">
                <a16:creationId xmlns:a16="http://schemas.microsoft.com/office/drawing/2014/main" id="{D1ECF012-6CE3-46BF-A30D-518FBA4C2252}"/>
              </a:ext>
            </a:extLst>
          </p:cNvPr>
          <p:cNvSpPr txBox="1"/>
          <p:nvPr/>
        </p:nvSpPr>
        <p:spPr>
          <a:xfrm>
            <a:off x="1066332" y="6740752"/>
            <a:ext cx="2819868" cy="99354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spc="-600" dirty="0">
                <a:solidFill>
                  <a:srgbClr val="455567"/>
                </a:solidFill>
                <a:latin typeface="Rockwell" pitchFamily="34" charset="0"/>
              </a:rPr>
              <a:t>USER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455567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8" name="Picture 2" descr="시작하기 — Vue.js">
            <a:extLst>
              <a:ext uri="{FF2B5EF4-FFF2-40B4-BE49-F238E27FC236}">
                <a16:creationId xmlns:a16="http://schemas.microsoft.com/office/drawing/2014/main" id="{E6CE3519-C2DC-436A-A330-AD07C63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55" y="4361038"/>
            <a:ext cx="1960301" cy="196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utter, 왜 선택하지 못했나 - LINE ENGINEERING">
            <a:extLst>
              <a:ext uri="{FF2B5EF4-FFF2-40B4-BE49-F238E27FC236}">
                <a16:creationId xmlns:a16="http://schemas.microsoft.com/office/drawing/2014/main" id="{DC0D9031-7421-462B-B563-A125BBFE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4413375"/>
            <a:ext cx="1917449" cy="19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C9FCF27-9775-4CF6-A9A3-CDF2020FBECA}"/>
              </a:ext>
            </a:extLst>
          </p:cNvPr>
          <p:cNvSpPr/>
          <p:nvPr/>
        </p:nvSpPr>
        <p:spPr>
          <a:xfrm>
            <a:off x="5610309" y="3352531"/>
            <a:ext cx="4795236" cy="4039138"/>
          </a:xfrm>
          <a:prstGeom prst="ellipse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F91F2660-4265-4F93-80EC-74C700EA8FED}"/>
              </a:ext>
            </a:extLst>
          </p:cNvPr>
          <p:cNvSpPr txBox="1"/>
          <p:nvPr/>
        </p:nvSpPr>
        <p:spPr>
          <a:xfrm>
            <a:off x="4799716" y="6416589"/>
            <a:ext cx="6309320" cy="99354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600" normalizeH="0" baseline="0" noProof="0" dirty="0">
                <a:ln>
                  <a:noFill/>
                </a:ln>
                <a:solidFill>
                  <a:srgbClr val="455567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FRONTEND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455567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321409-FBF4-467E-96F9-E05A4ED7A7A8}"/>
              </a:ext>
            </a:extLst>
          </p:cNvPr>
          <p:cNvCxnSpPr>
            <a:cxnSpLocks/>
          </p:cNvCxnSpPr>
          <p:nvPr/>
        </p:nvCxnSpPr>
        <p:spPr>
          <a:xfrm>
            <a:off x="3733800" y="5372100"/>
            <a:ext cx="2438400" cy="0"/>
          </a:xfrm>
          <a:prstGeom prst="straightConnector1">
            <a:avLst/>
          </a:prstGeom>
          <a:ln w="127000">
            <a:solidFill>
              <a:srgbClr val="4555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A3CA95-314F-428E-858B-E0042E4A4FA9}"/>
              </a:ext>
            </a:extLst>
          </p:cNvPr>
          <p:cNvCxnSpPr>
            <a:cxnSpLocks/>
          </p:cNvCxnSpPr>
          <p:nvPr/>
        </p:nvCxnSpPr>
        <p:spPr>
          <a:xfrm flipV="1">
            <a:off x="9347332" y="2770010"/>
            <a:ext cx="2158868" cy="1249406"/>
          </a:xfrm>
          <a:prstGeom prst="straightConnector1">
            <a:avLst/>
          </a:prstGeom>
          <a:ln w="127000">
            <a:solidFill>
              <a:srgbClr val="45556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20">
            <a:extLst>
              <a:ext uri="{FF2B5EF4-FFF2-40B4-BE49-F238E27FC236}">
                <a16:creationId xmlns:a16="http://schemas.microsoft.com/office/drawing/2014/main" id="{F7289876-FA92-4B99-91B6-681A2D424AE8}"/>
              </a:ext>
            </a:extLst>
          </p:cNvPr>
          <p:cNvSpPr txBox="1"/>
          <p:nvPr/>
        </p:nvSpPr>
        <p:spPr>
          <a:xfrm>
            <a:off x="10678322" y="797620"/>
            <a:ext cx="6309320" cy="99354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600" normalizeH="0" baseline="0" noProof="0" dirty="0">
                <a:ln>
                  <a:noFill/>
                </a:ln>
                <a:solidFill>
                  <a:srgbClr val="455567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API SERVER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455567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F5827B0-5EA0-457C-B83F-79EE8D31D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547" y="1635383"/>
            <a:ext cx="4748902" cy="2662803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A65740-96CC-42CE-AAAE-EFF020E27B6E}"/>
              </a:ext>
            </a:extLst>
          </p:cNvPr>
          <p:cNvCxnSpPr>
            <a:cxnSpLocks/>
          </p:cNvCxnSpPr>
          <p:nvPr/>
        </p:nvCxnSpPr>
        <p:spPr>
          <a:xfrm flipV="1">
            <a:off x="13868400" y="4152900"/>
            <a:ext cx="0" cy="2168439"/>
          </a:xfrm>
          <a:prstGeom prst="straightConnector1">
            <a:avLst/>
          </a:prstGeom>
          <a:ln w="127000">
            <a:solidFill>
              <a:srgbClr val="45556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20">
            <a:extLst>
              <a:ext uri="{FF2B5EF4-FFF2-40B4-BE49-F238E27FC236}">
                <a16:creationId xmlns:a16="http://schemas.microsoft.com/office/drawing/2014/main" id="{E31BB036-B984-4DE3-8B45-01031D90BAF2}"/>
              </a:ext>
            </a:extLst>
          </p:cNvPr>
          <p:cNvSpPr txBox="1"/>
          <p:nvPr/>
        </p:nvSpPr>
        <p:spPr>
          <a:xfrm>
            <a:off x="10820400" y="8572500"/>
            <a:ext cx="6309320" cy="99354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600" normalizeH="0" baseline="0" noProof="0" dirty="0">
                <a:ln>
                  <a:noFill/>
                </a:ln>
                <a:solidFill>
                  <a:srgbClr val="455567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DB SERVER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455567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pic>
        <p:nvPicPr>
          <p:cNvPr id="52" name="Picture 22">
            <a:extLst>
              <a:ext uri="{FF2B5EF4-FFF2-40B4-BE49-F238E27FC236}">
                <a16:creationId xmlns:a16="http://schemas.microsoft.com/office/drawing/2014/main" id="{FD1B49CF-8EC0-46FB-8BCA-32EF90FC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755" y="6518445"/>
            <a:ext cx="1983468" cy="204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2" descr="Jenkins CI | Slack App Directory">
            <a:extLst>
              <a:ext uri="{FF2B5EF4-FFF2-40B4-BE49-F238E27FC236}">
                <a16:creationId xmlns:a16="http://schemas.microsoft.com/office/drawing/2014/main" id="{1B963E07-92C6-488D-9B24-B6E3E3AB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5742" y1="24219" x2="39258" y2="17969"/>
                        <a14:foregroundMark x1="54102" y1="67969" x2="55859" y2="79492"/>
                        <a14:foregroundMark x1="63281" y1="72266" x2="73633" y2="68945"/>
                        <a14:foregroundMark x1="51172" y1="69727" x2="51563" y2="83203"/>
                        <a14:foregroundMark x1="57813" y1="79883" x2="60352" y2="80469"/>
                        <a14:foregroundMark x1="55469" y1="56250" x2="58398" y2="61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93" y="752639"/>
            <a:ext cx="2044284" cy="204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47814" y="1560969"/>
            <a:ext cx="3325523" cy="38120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200" b="1" kern="0" spc="-700" dirty="0">
                <a:solidFill>
                  <a:srgbClr val="2C6BB2"/>
                </a:solidFill>
                <a:latin typeface="Rockwell" pitchFamily="34" charset="0"/>
                <a:cs typeface="Rockwell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639413" y="2767791"/>
            <a:ext cx="4311921" cy="4913960"/>
            <a:chOff x="11639413" y="2767791"/>
            <a:chExt cx="4311921" cy="49139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639413" y="2767791"/>
              <a:ext cx="4311921" cy="49139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70353" y="6412438"/>
            <a:ext cx="2721004" cy="2721004"/>
            <a:chOff x="14670353" y="6412438"/>
            <a:chExt cx="2721004" cy="27210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670353" y="6412438"/>
              <a:ext cx="2721004" cy="2721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50239" y="863295"/>
            <a:ext cx="2047391" cy="2958289"/>
            <a:chOff x="16650239" y="863295"/>
            <a:chExt cx="2047391" cy="29582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50239" y="863295"/>
              <a:ext cx="2047391" cy="2958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59109" y="2022716"/>
            <a:ext cx="1588781" cy="2903259"/>
            <a:chOff x="11259109" y="2022716"/>
            <a:chExt cx="1588781" cy="29032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59109" y="2022716"/>
              <a:ext cx="1588781" cy="2903259"/>
            </a:xfrm>
            <a:prstGeom prst="rect">
              <a:avLst/>
            </a:prstGeom>
          </p:spPr>
        </p:pic>
      </p:grpSp>
      <p:sp>
        <p:nvSpPr>
          <p:cNvPr id="19" name="Object 7">
            <a:extLst>
              <a:ext uri="{FF2B5EF4-FFF2-40B4-BE49-F238E27FC236}">
                <a16:creationId xmlns:a16="http://schemas.microsoft.com/office/drawing/2014/main" id="{8E30062D-C5F7-4136-B72D-EFB95C302755}"/>
              </a:ext>
            </a:extLst>
          </p:cNvPr>
          <p:cNvSpPr txBox="1"/>
          <p:nvPr/>
        </p:nvSpPr>
        <p:spPr>
          <a:xfrm>
            <a:off x="1362878" y="4292664"/>
            <a:ext cx="5284543" cy="1066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6200" b="1" kern="0" spc="-200" dirty="0">
                <a:solidFill>
                  <a:srgbClr val="2C6BB2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고객화면</a:t>
            </a:r>
            <a:endParaRPr 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A71F6832-E4DB-45ED-B786-C6FB5D1B7214}"/>
              </a:ext>
            </a:extLst>
          </p:cNvPr>
          <p:cNvSpPr txBox="1"/>
          <p:nvPr/>
        </p:nvSpPr>
        <p:spPr>
          <a:xfrm>
            <a:off x="1729944" y="6419904"/>
            <a:ext cx="4690476" cy="27778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sz="4000" dirty="0">
              <a:solidFill>
                <a:srgbClr val="BA734F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53499" y="2681136"/>
            <a:ext cx="3407446" cy="4922977"/>
            <a:chOff x="12053499" y="2681136"/>
            <a:chExt cx="3407446" cy="49229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3499" y="2681136"/>
              <a:ext cx="3407446" cy="492297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09719" y="1560969"/>
            <a:ext cx="3325523" cy="38120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200" b="1" kern="0" spc="-700" dirty="0">
                <a:solidFill>
                  <a:srgbClr val="2C6BB2"/>
                </a:solidFill>
                <a:latin typeface="Rockwell" pitchFamily="34" charset="0"/>
                <a:cs typeface="Rockwell" pitchFamily="34" charset="0"/>
              </a:rPr>
              <a:t>03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623077" y="1255883"/>
            <a:ext cx="2501274" cy="2850507"/>
            <a:chOff x="14623077" y="1255883"/>
            <a:chExt cx="2501274" cy="28505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623077" y="1255883"/>
              <a:ext cx="2501274" cy="28505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70353" y="6412438"/>
            <a:ext cx="2187332" cy="2187332"/>
            <a:chOff x="14670353" y="6412438"/>
            <a:chExt cx="2187332" cy="2187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670353" y="6412438"/>
              <a:ext cx="2187332" cy="2187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54347" y="6035608"/>
            <a:ext cx="1588781" cy="2903259"/>
            <a:chOff x="10954347" y="6035608"/>
            <a:chExt cx="1588781" cy="29032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0954347" y="6035608"/>
              <a:ext cx="1588781" cy="2903259"/>
            </a:xfrm>
            <a:prstGeom prst="rect">
              <a:avLst/>
            </a:prstGeom>
          </p:spPr>
        </p:pic>
      </p:grpSp>
      <p:sp>
        <p:nvSpPr>
          <p:cNvPr id="19" name="Object 7">
            <a:extLst>
              <a:ext uri="{FF2B5EF4-FFF2-40B4-BE49-F238E27FC236}">
                <a16:creationId xmlns:a16="http://schemas.microsoft.com/office/drawing/2014/main" id="{28DA67AE-8C35-4065-8A18-6B5231B7EACE}"/>
              </a:ext>
            </a:extLst>
          </p:cNvPr>
          <p:cNvSpPr txBox="1"/>
          <p:nvPr/>
        </p:nvSpPr>
        <p:spPr>
          <a:xfrm>
            <a:off x="1362878" y="4292664"/>
            <a:ext cx="5284543" cy="1066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6200" b="1" kern="0" spc="-200" dirty="0">
                <a:solidFill>
                  <a:srgbClr val="2C6BB2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패드화면</a:t>
            </a:r>
            <a:endParaRPr 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61174" y="2622403"/>
            <a:ext cx="4973160" cy="4973160"/>
            <a:chOff x="11061174" y="2622403"/>
            <a:chExt cx="4973160" cy="4973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1061174" y="2622403"/>
              <a:ext cx="4973160" cy="49731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09719" y="1560969"/>
            <a:ext cx="3325523" cy="381205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200" b="1" i="0" u="none" strike="noStrike" kern="0" cap="none" spc="-700" normalizeH="0" baseline="0" noProof="0" dirty="0">
                <a:ln>
                  <a:noFill/>
                </a:ln>
                <a:solidFill>
                  <a:srgbClr val="2C6BB2"/>
                </a:solidFill>
                <a:effectLst/>
                <a:uLnTx/>
                <a:uFillTx/>
                <a:latin typeface="Rockwell" pitchFamily="34" charset="0"/>
                <a:ea typeface="+mn-ea"/>
                <a:cs typeface="Rockwell" pitchFamily="34" charset="0"/>
              </a:rPr>
              <a:t>04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024320" y="1320168"/>
            <a:ext cx="2566698" cy="2925066"/>
            <a:chOff x="14024320" y="1320168"/>
            <a:chExt cx="2566698" cy="2925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024320" y="1320168"/>
              <a:ext cx="2566698" cy="2925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42241" y="5939736"/>
            <a:ext cx="2047391" cy="2958289"/>
            <a:chOff x="10342241" y="5939736"/>
            <a:chExt cx="2047391" cy="29582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2241" y="5939736"/>
              <a:ext cx="2047391" cy="2958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3175" y="7040499"/>
            <a:ext cx="1525967" cy="2788475"/>
            <a:chOff x="14903175" y="7040499"/>
            <a:chExt cx="1525967" cy="27884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903175" y="7040499"/>
              <a:ext cx="1525967" cy="278847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A45E9CFE-C28A-4B38-870B-6EBACCADEB29}"/>
              </a:ext>
            </a:extLst>
          </p:cNvPr>
          <p:cNvSpPr txBox="1"/>
          <p:nvPr/>
        </p:nvSpPr>
        <p:spPr>
          <a:xfrm>
            <a:off x="1362878" y="4292664"/>
            <a:ext cx="5284543" cy="1066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6200" b="1" kern="0" spc="-200" dirty="0">
                <a:solidFill>
                  <a:srgbClr val="2C6BB2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직원화면</a:t>
            </a:r>
            <a:endParaRPr 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9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6461" y="739719"/>
            <a:ext cx="16132792" cy="8806277"/>
            <a:chOff x="1076461" y="739719"/>
            <a:chExt cx="16132792" cy="88062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61" y="739719"/>
              <a:ext cx="16132792" cy="88062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1197" y="-1000216"/>
            <a:ext cx="1796547" cy="3468238"/>
            <a:chOff x="15801197" y="-1000216"/>
            <a:chExt cx="1796547" cy="3468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801197" y="-1000216"/>
              <a:ext cx="1796547" cy="346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887" y="467451"/>
            <a:ext cx="2267479" cy="2267479"/>
            <a:chOff x="370887" y="467451"/>
            <a:chExt cx="2267479" cy="22674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0887" y="467451"/>
              <a:ext cx="2267479" cy="2267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6" y="7314610"/>
            <a:ext cx="3025801" cy="4891661"/>
            <a:chOff x="114286" y="7314610"/>
            <a:chExt cx="3025801" cy="48916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4286" y="7314610"/>
              <a:ext cx="3025801" cy="48916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97867" y="7123126"/>
            <a:ext cx="2032881" cy="3714784"/>
            <a:chOff x="15897867" y="7123126"/>
            <a:chExt cx="2032881" cy="37147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5897867" y="7123126"/>
              <a:ext cx="2032881" cy="37147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87104" y="3262068"/>
            <a:ext cx="14548296" cy="33292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400" b="1" kern="0" spc="-600" dirty="0">
                <a:solidFill>
                  <a:srgbClr val="2C6BB2"/>
                </a:solidFill>
                <a:latin typeface="Rockwell" pitchFamily="34" charset="0"/>
                <a:cs typeface="Rockwell" pitchFamily="34" charset="0"/>
              </a:rPr>
              <a:t>THE 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62</Words>
  <Application>Microsoft Office PowerPoint</Application>
  <PresentationFormat>사용자 지정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210 하얀바람 L</vt:lpstr>
      <vt:lpstr>Rockwell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DAEUN</cp:lastModifiedBy>
  <cp:revision>20</cp:revision>
  <dcterms:created xsi:type="dcterms:W3CDTF">2020-12-09T23:46:11Z</dcterms:created>
  <dcterms:modified xsi:type="dcterms:W3CDTF">2020-12-10T02:17:58Z</dcterms:modified>
</cp:coreProperties>
</file>