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e31dc995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e31dc995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e31dc995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e31dc995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사출성형 데이터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e31dc995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e31dc995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전자부품(배터리팩) 데이터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e31dc995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e31dc995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e31dc995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e31dc995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e31dc9956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e31dc995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e31dc9956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e31dc9956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e31dc9956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e31dc9956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e31dc995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e31dc995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같은 설비를 4개의 센서를 이용해 동일한 시간동안 측정한 데이터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단점 : 종속변수X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장점 : 불량 종류가 있음 (회전기계에서 어떤 고장이 잦은지 추가 인사이트 뽑아 쓸 수 있음)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e31dc99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e31dc99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43</a:t>
            </a:r>
            <a:r>
              <a:rPr lang="ko"/>
              <a:t>개의 열풍건조 process의 예지보전 데이터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장점 : </a:t>
            </a:r>
            <a:r>
              <a:rPr lang="ko"/>
              <a:t>Lot</a:t>
            </a:r>
            <a:r>
              <a:rPr lang="ko"/>
              <a:t>단위로 불량공정이 됨을 알 수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단점 : 종속변수X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e31dc99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e31dc99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개수 : 진동: 918,270, 전류: 8,439,850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엘리베이터 비상정지 장치 제조공정 중 로봇용접 공정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e31dc99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e31dc99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파이프 용접 데이터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장점 : 제품 종류 있음, 종속변수O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00" y="1412425"/>
            <a:ext cx="5688375" cy="15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74700" y="3314950"/>
            <a:ext cx="56193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=&gt; 설비 관련 주제 선정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=&gt; 이상감지 및 예지보전을 목표로 설정</a:t>
            </a:r>
            <a:endParaRPr sz="2300"/>
          </a:p>
        </p:txBody>
      </p:sp>
      <p:sp>
        <p:nvSpPr>
          <p:cNvPr id="56" name="Google Shape;56;p13"/>
          <p:cNvSpPr txBox="1"/>
          <p:nvPr/>
        </p:nvSpPr>
        <p:spPr>
          <a:xfrm>
            <a:off x="303525" y="254325"/>
            <a:ext cx="4397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/>
              <a:t>제조 &gt; 설비 선정</a:t>
            </a:r>
            <a:endParaRPr b="1"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72025" cy="26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4975"/>
            <a:ext cx="7471476" cy="28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65426" l="0" r="0" t="4670"/>
          <a:stretch/>
        </p:blipFill>
        <p:spPr>
          <a:xfrm>
            <a:off x="152400" y="378600"/>
            <a:ext cx="7153675" cy="14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57550"/>
            <a:ext cx="6013245" cy="2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9826" y="2103858"/>
            <a:ext cx="3358925" cy="28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BM</a:t>
            </a:r>
            <a:endParaRPr/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50" y="584482"/>
            <a:ext cx="1956000" cy="189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66675" y="2762250"/>
            <a:ext cx="236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정형 데이터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센서로 데이터 받아온 데이터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이상탐지 모델 개발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475" y="584474"/>
            <a:ext cx="1323732" cy="132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935" y="1531067"/>
            <a:ext cx="1139340" cy="113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3390150" y="2914650"/>
            <a:ext cx="236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r>
              <a:rPr lang="ko"/>
              <a:t>정형 데이터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진동 또는 소음데이터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이상탐지 모델 개발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89975" y="3102425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14일 추가하겟어,,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</a:t>
            </a:r>
            <a:r>
              <a:rPr b="1" lang="ko"/>
              <a:t>집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5" y="1218875"/>
            <a:ext cx="4671174" cy="35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586475" y="1443675"/>
            <a:ext cx="2977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설비별 요인들을 분석하여 일정 범위 이상이면 오류, 아니면 정상을 가려내는 모델 만들기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설비 오류감지 및 예지보전을 위한 통합 솔루션 프로그램 제작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03525" y="254325"/>
            <a:ext cx="2141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/>
              <a:t>1차 주제</a:t>
            </a:r>
            <a:endParaRPr b="1"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25" y="1867275"/>
            <a:ext cx="3705176" cy="28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34450" y="1214450"/>
            <a:ext cx="33669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데이터별 컬럼 상이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기준을 맞출 수가 없음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004025" y="1253450"/>
            <a:ext cx="3297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회사마다 설비 정격 상이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-&gt; 기준 범위를 정할 수 없음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03525" y="254325"/>
            <a:ext cx="4700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/>
              <a:t>1차 주제 - 한계</a:t>
            </a:r>
            <a:endParaRPr b="1" sz="3100"/>
          </a:p>
        </p:txBody>
      </p:sp>
      <p:sp>
        <p:nvSpPr>
          <p:cNvPr id="72" name="Google Shape;72;p15"/>
          <p:cNvSpPr txBox="1"/>
          <p:nvPr/>
        </p:nvSpPr>
        <p:spPr>
          <a:xfrm>
            <a:off x="5237875" y="2198475"/>
            <a:ext cx="2830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자료를 못 찾겠어여…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03525" y="254325"/>
            <a:ext cx="3502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/>
              <a:t>2차 주제 회의</a:t>
            </a:r>
            <a:endParaRPr b="1" sz="3100"/>
          </a:p>
        </p:txBody>
      </p:sp>
      <p:sp>
        <p:nvSpPr>
          <p:cNvPr id="78" name="Google Shape;78;p16"/>
          <p:cNvSpPr txBox="1"/>
          <p:nvPr/>
        </p:nvSpPr>
        <p:spPr>
          <a:xfrm>
            <a:off x="377350" y="1033625"/>
            <a:ext cx="1812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*재료 품질*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1400" r="-1399" t="0"/>
          <a:stretch/>
        </p:blipFill>
        <p:spPr>
          <a:xfrm>
            <a:off x="250825" y="1831625"/>
            <a:ext cx="4112000" cy="16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951375" y="1074525"/>
            <a:ext cx="19689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*에너지 효율*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전력 사용량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300" y="1749612"/>
            <a:ext cx="4046098" cy="22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77350" y="1033625"/>
            <a:ext cx="1968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*재료 품질*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물성(철강)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모래(건설)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03525" y="3876725"/>
            <a:ext cx="1812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*작업자 관리*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148475" y="4397000"/>
            <a:ext cx="6529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설비에 미련을 버리지 못해, 마지막으로 강사님께 문의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선정 과정_5번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25" y="167325"/>
            <a:ext cx="3678550" cy="36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475" y="1948475"/>
            <a:ext cx="4534674" cy="281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575" y="3794763"/>
            <a:ext cx="2847367" cy="11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7547" y="365422"/>
            <a:ext cx="4778600" cy="132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36900"/>
            <a:ext cx="6969324" cy="9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50" y="2934224"/>
            <a:ext cx="5441575" cy="7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271" y="1336596"/>
            <a:ext cx="3982300" cy="11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57458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385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47975"/>
            <a:ext cx="5150889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4897" y="67800"/>
            <a:ext cx="5496075" cy="106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0"/>
          <p:cNvGrpSpPr/>
          <p:nvPr/>
        </p:nvGrpSpPr>
        <p:grpSpPr>
          <a:xfrm>
            <a:off x="5201150" y="1241725"/>
            <a:ext cx="3507875" cy="1574500"/>
            <a:chOff x="5201150" y="1241725"/>
            <a:chExt cx="3507875" cy="1574500"/>
          </a:xfrm>
        </p:grpSpPr>
        <p:pic>
          <p:nvPicPr>
            <p:cNvPr id="115" name="Google Shape;115;p20"/>
            <p:cNvPicPr preferRelativeResize="0"/>
            <p:nvPr/>
          </p:nvPicPr>
          <p:blipFill rotWithShape="1">
            <a:blip r:embed="rId6">
              <a:alphaModFix/>
            </a:blip>
            <a:srcRect b="29814" l="0" r="36175" t="0"/>
            <a:stretch/>
          </p:blipFill>
          <p:spPr>
            <a:xfrm>
              <a:off x="5201150" y="1241725"/>
              <a:ext cx="3507875" cy="122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0"/>
            <p:cNvSpPr txBox="1"/>
            <p:nvPr/>
          </p:nvSpPr>
          <p:spPr>
            <a:xfrm>
              <a:off x="6493088" y="2462225"/>
              <a:ext cx="9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진동 데이터</a:t>
              </a:r>
              <a:endParaRPr sz="1100"/>
            </a:p>
          </p:txBody>
        </p:sp>
      </p:grpSp>
      <p:grpSp>
        <p:nvGrpSpPr>
          <p:cNvPr id="117" name="Google Shape;117;p20"/>
          <p:cNvGrpSpPr/>
          <p:nvPr/>
        </p:nvGrpSpPr>
        <p:grpSpPr>
          <a:xfrm>
            <a:off x="5122875" y="3054350"/>
            <a:ext cx="3438525" cy="1501775"/>
            <a:chOff x="5122875" y="3054350"/>
            <a:chExt cx="3438525" cy="1501775"/>
          </a:xfrm>
        </p:grpSpPr>
        <p:pic>
          <p:nvPicPr>
            <p:cNvPr id="118" name="Google Shape;118;p20"/>
            <p:cNvPicPr preferRelativeResize="0"/>
            <p:nvPr/>
          </p:nvPicPr>
          <p:blipFill rotWithShape="1">
            <a:blip r:embed="rId7">
              <a:alphaModFix/>
            </a:blip>
            <a:srcRect b="38057" l="0" r="37437" t="0"/>
            <a:stretch/>
          </p:blipFill>
          <p:spPr>
            <a:xfrm>
              <a:off x="5122875" y="3054350"/>
              <a:ext cx="3438525" cy="106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0"/>
            <p:cNvSpPr txBox="1"/>
            <p:nvPr/>
          </p:nvSpPr>
          <p:spPr>
            <a:xfrm>
              <a:off x="6380125" y="4202125"/>
              <a:ext cx="9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전류</a:t>
              </a:r>
              <a:r>
                <a:rPr lang="ko" sz="1100"/>
                <a:t> 데이터</a:t>
              </a:r>
              <a:endParaRPr sz="11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" y="549275"/>
            <a:ext cx="46196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527" y="992924"/>
            <a:ext cx="4957400" cy="21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150" y="3411825"/>
            <a:ext cx="6639700" cy="13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