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208"/>
  </p:normalViewPr>
  <p:slideViewPr>
    <p:cSldViewPr snapToGrid="0" snapToObjects="1">
      <p:cViewPr varScale="1">
        <p:scale>
          <a:sx n="66" d="100"/>
          <a:sy n="66" d="100"/>
        </p:scale>
        <p:origin x="2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1A3E9-A40A-40B4-9D21-603BCB5BB0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EC28B8-B87A-420C-B2B4-278E58F4F1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67AC77-6C83-4067-B029-40E47D8973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E84292E-EF57-4508-99B5-ED13863AE572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C3E819-E6C4-4532-9EA5-C88696BBDA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0D5AC-7807-47D7-B332-067E17DD31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D2CB283-7C06-4E9C-95F4-6FCBDC016E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534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84489-EB3D-4DC2-A1F1-DF2285F84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30E8CD-A6E9-4D39-A8DE-A4CB166FFE7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B8E533-B66D-4327-B8A4-2A054B3826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550BE08-EAA0-4E9A-A9D2-602911D2ED4B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D3183F-002E-4D2B-BC17-80E6408EDF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F5BFC-B174-44AC-8783-59F52F2E57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134BD82-142B-465B-A064-187618812FE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2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ABD6BF-5347-4512-A451-9247B7FDEF2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5A80F8-F085-40DE-9431-B02206444D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874B59-2474-4845-9E45-DA7D845E6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32A382A-B7BF-4EE6-AF16-AA392314A516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5FD1AE-02DF-45F6-BCFC-7518C6E7F5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A3518F-9A5B-407E-9A83-99445736A9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0C8ED0D-BD9C-479A-BE28-CB13969735B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1EAB4-8A63-43EC-85BF-893865F5B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D1F5C-BDD0-4FA7-B31C-40B53A15AA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FF56D4-250C-46E2-9262-B341D6F4C8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BA1FC55-6D37-4B5F-B470-04E95B44F767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380901-3052-4E44-9F93-41694E9969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D9C01A-03BF-4A17-B65D-42A8778F9E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83C7CB7-C15B-4B20-82D7-81853A70518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3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C3A1F-AA7B-4B73-A645-B966F1A5A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E7F91C-315E-419C-91ED-5BAF7C0BF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CA863-0838-4943-B6FF-B3ED2D7CF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AA152A3-4554-467D-AFB4-812B1C058B74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BCD8AE-DCC4-49C2-9F7F-EB19DE8B91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835873-50C3-4DDF-B07B-02943CD1AB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7E3FC80-5D22-4D72-A17C-07D64167DB6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0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500B9-D625-4F5B-977D-AEAEF1A89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684ED2-FEF3-4C42-8CB0-B1CBC5FFD0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1C749E-E9A3-478F-9E7D-87F9E3EA35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9CE8E7-976A-4672-90F2-E0E0EC1962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200134C-9D37-4E2D-93F6-1CDE81F0FEDF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C29E6A-FEE5-4BD3-B5D5-6E6E563BBD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D81CB7-F9F6-4A9C-9708-7B5BFD39F9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EF4DEB9-E13E-497C-B320-40DE266E85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2E85E-0955-45E0-A4CC-F32DD2ECC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28216D-48C1-4569-B824-8C05E6723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296E67-E3B2-43AB-AB39-7B49B54109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B5CE07-5CC2-4E56-BC6D-D8E884CC302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33D507-16AB-4438-90F2-5CE12516A60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ED7F4E3-A592-4881-988B-61C3F9CBE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52EB570-14FA-46D3-BD8E-1B82B4BBD91D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917D7F-5D7B-400A-9C92-50B6B8D20B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965B38-F519-426C-99E2-D71F01F577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C8A54E1-F37C-4FEF-A722-795F253613D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8BCD1-9492-498D-BEA6-11223E314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166245-2E1E-4F6C-9968-6928E5FD02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C16223D-D5D3-4FFA-99F9-676F3169D653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0AB2EB-DE23-4305-8ADC-CDBDF8049F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8140F6-AE98-4639-AB36-41B97E308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3480A0A-691E-4795-ABB7-3C34C3ADB3B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3531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9DA258-57AF-4449-BD70-45E0A069C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701FC42-4DFD-4EE6-B619-F412933E0999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665DAFB-8ACD-4332-BAA9-C7A3D2759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6070B6-DBCF-4770-803C-0C05B2DB21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E8379AA-7F19-4D2B-AFF7-B3321D5A031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01E45-D634-4DB5-BFF8-4318F1291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785241-D026-4A58-BDC4-F78DF39EE5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9B36E2-9AAA-4812-B8C5-6B27E7199F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E310B2-12A8-468A-A633-7E44DB489E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7C538EF-82F7-4C19-854C-3F6AF332D283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430A6A-55D5-4A64-90C8-99DED6D977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7AFB2E-2592-40EF-B84A-5071EB86F9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0737562-E8D7-4B17-81E0-ECD1472AFF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0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73DCA-F769-4751-ABF1-7DA50A8388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A753EB-F6FB-4D7D-A9B5-B18A3960523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25094F-2642-4F63-ADED-8F490F780E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441F26-248B-4B76-99A3-249DB786ED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7200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1E1329C-B4D5-4202-BEE8-2DE415B03DDD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DF8A04-17A1-4B39-9E1C-27A40EC9CA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6356351"/>
            <a:ext cx="28956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D8B771-EE23-4AAD-9217-0C273A3B16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6356351"/>
            <a:ext cx="2133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2BEB44C-2342-4B38-88F0-8529B77594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4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25E839-038E-4B6E-B69D-B576470B4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19A233-25D9-4531-9521-7CBB956B9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8A466D-CB2E-4B8C-B5A7-EDC6483AD88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9D687F2-A758-4A5B-AA00-30F4F3451C25}" type="datetime1">
              <a:rPr lang="de-DE"/>
              <a:pPr lvl="0"/>
              <a:t>28.05.18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AAC8E9-E37B-4C3A-AAB6-8CD0AAAEAAD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EFCAD-3ACF-4B02-8DCE-8627CC98C6F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A4C530E-2F84-439F-947F-6EA89AB4036F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DE958-4413-4BE0-91E9-10C3D7A439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/>
          <a:p>
            <a:pPr lvl="0"/>
            <a:r>
              <a:rPr lang="de-DE"/>
              <a:t>General workflow DESeq2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5D897D5-90B4-4B29-82DB-61F484A4A8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/>
          <a:lstStyle/>
          <a:p>
            <a:pPr lvl="0"/>
            <a:r>
              <a:rPr lang="de-DE"/>
              <a:t>Bulk RNA sequencing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220E7B-D109-4BFE-8004-C62EFC461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/>
          <a:p>
            <a:pPr lvl="0"/>
            <a:r>
              <a:rPr lang="de-DE"/>
              <a:t>Workflow – final adjustment</a:t>
            </a:r>
          </a:p>
        </p:txBody>
      </p:sp>
      <p:sp>
        <p:nvSpPr>
          <p:cNvPr id="3" name="TextBox 71">
            <a:extLst>
              <a:ext uri="{FF2B5EF4-FFF2-40B4-BE49-F238E27FC236}">
                <a16:creationId xmlns="" xmlns:a16="http://schemas.microsoft.com/office/drawing/2014/main" id="{FA068B1E-2C46-4254-BE26-1656166B3F74}"/>
              </a:ext>
            </a:extLst>
          </p:cNvPr>
          <p:cNvSpPr txBox="1"/>
          <p:nvPr/>
        </p:nvSpPr>
        <p:spPr>
          <a:xfrm>
            <a:off x="486588" y="1261753"/>
            <a:ext cx="2322621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Aligned reads (Kallisto)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="" xmlns:a16="http://schemas.microsoft.com/office/drawing/2014/main" id="{0BA60366-87E2-497E-8C7D-ACB2CA12360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809209" y="1446421"/>
            <a:ext cx="292596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83384B14-17D8-41AA-91EB-91EFB31435FC}"/>
              </a:ext>
            </a:extLst>
          </p:cNvPr>
          <p:cNvSpPr txBox="1"/>
          <p:nvPr/>
        </p:nvSpPr>
        <p:spPr>
          <a:xfrm>
            <a:off x="5735171" y="1261753"/>
            <a:ext cx="1699119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DESeq2 data set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="" xmlns:a16="http://schemas.microsoft.com/office/drawing/2014/main" id="{B8060AC5-E9CC-40B3-841D-E6BEF207BA1D}"/>
              </a:ext>
            </a:extLst>
          </p:cNvPr>
          <p:cNvCxnSpPr/>
          <p:nvPr/>
        </p:nvCxnSpPr>
        <p:spPr>
          <a:xfrm flipH="1">
            <a:off x="2699656" y="1636940"/>
            <a:ext cx="3028447" cy="89386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8A302D7B-5958-4A32-9D49-CB9DAF319CE6}"/>
              </a:ext>
            </a:extLst>
          </p:cNvPr>
          <p:cNvSpPr txBox="1"/>
          <p:nvPr/>
        </p:nvSpPr>
        <p:spPr>
          <a:xfrm>
            <a:off x="500981" y="2530803"/>
            <a:ext cx="2293836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Visually exploring data</a:t>
            </a: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="" xmlns:a16="http://schemas.microsoft.com/office/drawing/2014/main" id="{3E6BEB41-02BE-436F-9F7F-EE30751F8A0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647899" y="2900138"/>
            <a:ext cx="0" cy="6974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11">
            <a:extLst>
              <a:ext uri="{FF2B5EF4-FFF2-40B4-BE49-F238E27FC236}">
                <a16:creationId xmlns="" xmlns:a16="http://schemas.microsoft.com/office/drawing/2014/main" id="{F46D1ECF-28C6-459C-85BA-0CA88E97EACF}"/>
              </a:ext>
            </a:extLst>
          </p:cNvPr>
          <p:cNvSpPr txBox="1"/>
          <p:nvPr/>
        </p:nvSpPr>
        <p:spPr>
          <a:xfrm>
            <a:off x="600175" y="4717261"/>
            <a:ext cx="2095448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PCA (Top 500 genes)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="" xmlns:a16="http://schemas.microsoft.com/office/drawing/2014/main" id="{ED06CD35-CC81-49CF-921C-088658E6CE14}"/>
              </a:ext>
            </a:extLst>
          </p:cNvPr>
          <p:cNvSpPr txBox="1"/>
          <p:nvPr/>
        </p:nvSpPr>
        <p:spPr>
          <a:xfrm>
            <a:off x="1647895" y="2987253"/>
            <a:ext cx="1699951" cy="52321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normalization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rlog transformation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="" xmlns:a16="http://schemas.microsoft.com/office/drawing/2014/main" id="{A4A66E1E-9AFB-46A1-B37F-DE577B1F41A0}"/>
              </a:ext>
            </a:extLst>
          </p:cNvPr>
          <p:cNvSpPr txBox="1"/>
          <p:nvPr/>
        </p:nvSpPr>
        <p:spPr>
          <a:xfrm>
            <a:off x="2839029" y="1431877"/>
            <a:ext cx="2079546" cy="52321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Discard mean(reads) &lt; 10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all conditions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F5DD3E53-9A19-42DB-A659-9571E330B7F5}"/>
              </a:ext>
            </a:extLst>
          </p:cNvPr>
          <p:cNvSpPr txBox="1"/>
          <p:nvPr/>
        </p:nvSpPr>
        <p:spPr>
          <a:xfrm>
            <a:off x="110203" y="3597597"/>
            <a:ext cx="3075392" cy="584777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PCCM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(Pearson correlation coefficient matrix)</a:t>
            </a:r>
          </a:p>
        </p:txBody>
      </p:sp>
      <p:cxnSp>
        <p:nvCxnSpPr>
          <p:cNvPr id="13" name="Straight Arrow Connector 18">
            <a:extLst>
              <a:ext uri="{FF2B5EF4-FFF2-40B4-BE49-F238E27FC236}">
                <a16:creationId xmlns="" xmlns:a16="http://schemas.microsoft.com/office/drawing/2014/main" id="{A5D41678-47DE-4A24-9E89-FF5D6677021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1647899" y="4182374"/>
            <a:ext cx="0" cy="53488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TextBox 23">
            <a:extLst>
              <a:ext uri="{FF2B5EF4-FFF2-40B4-BE49-F238E27FC236}">
                <a16:creationId xmlns="" xmlns:a16="http://schemas.microsoft.com/office/drawing/2014/main" id="{75ECB946-14F2-45B0-B7EF-9FC73F04E5FA}"/>
              </a:ext>
            </a:extLst>
          </p:cNvPr>
          <p:cNvSpPr txBox="1"/>
          <p:nvPr/>
        </p:nvSpPr>
        <p:spPr>
          <a:xfrm>
            <a:off x="5672078" y="1987283"/>
            <a:ext cx="1825306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 genes analysis</a:t>
            </a: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="" xmlns:a16="http://schemas.microsoft.com/office/drawing/2014/main" id="{3695E824-56AB-4A54-8FB3-53DC6F4BDDA5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584731" y="1631088"/>
            <a:ext cx="0" cy="35619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26">
            <a:extLst>
              <a:ext uri="{FF2B5EF4-FFF2-40B4-BE49-F238E27FC236}">
                <a16:creationId xmlns="" xmlns:a16="http://schemas.microsoft.com/office/drawing/2014/main" id="{5A6910B7-9F6D-4181-80A5-EB8010542490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6584731" y="5119688"/>
            <a:ext cx="4" cy="31222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TextBox 27">
            <a:extLst>
              <a:ext uri="{FF2B5EF4-FFF2-40B4-BE49-F238E27FC236}">
                <a16:creationId xmlns="" xmlns:a16="http://schemas.microsoft.com/office/drawing/2014/main" id="{24A7CDCE-3115-4E0A-BEC1-FD112B31C8A3}"/>
              </a:ext>
            </a:extLst>
          </p:cNvPr>
          <p:cNvSpPr txBox="1"/>
          <p:nvPr/>
        </p:nvSpPr>
        <p:spPr>
          <a:xfrm>
            <a:off x="7454719" y="1653783"/>
            <a:ext cx="1521570" cy="181587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-normalization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ind. Filtering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Lfc shrinkage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 alpha: 0.05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 |LFC| &gt; 0.58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 Design formula: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 ~ Sex + condition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="" xmlns:a16="http://schemas.microsoft.com/office/drawing/2014/main" id="{9C36DA40-247A-43B9-A04C-A1D2CCB7E15D}"/>
              </a:ext>
            </a:extLst>
          </p:cNvPr>
          <p:cNvSpPr txBox="1"/>
          <p:nvPr/>
        </p:nvSpPr>
        <p:spPr>
          <a:xfrm>
            <a:off x="6114089" y="2617918"/>
            <a:ext cx="941283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 plot</a:t>
            </a:r>
          </a:p>
        </p:txBody>
      </p:sp>
      <p:cxnSp>
        <p:nvCxnSpPr>
          <p:cNvPr id="19" name="Straight Arrow Connector 31">
            <a:extLst>
              <a:ext uri="{FF2B5EF4-FFF2-40B4-BE49-F238E27FC236}">
                <a16:creationId xmlns="" xmlns:a16="http://schemas.microsoft.com/office/drawing/2014/main" id="{8BEA54CF-A735-4F55-8710-86391DBB26E5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584731" y="2987253"/>
            <a:ext cx="4" cy="25939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32">
            <a:extLst>
              <a:ext uri="{FF2B5EF4-FFF2-40B4-BE49-F238E27FC236}">
                <a16:creationId xmlns="" xmlns:a16="http://schemas.microsoft.com/office/drawing/2014/main" id="{78EEFA80-AF5E-4767-80FB-4E36E34A9960}"/>
              </a:ext>
            </a:extLst>
          </p:cNvPr>
          <p:cNvSpPr txBox="1"/>
          <p:nvPr/>
        </p:nvSpPr>
        <p:spPr>
          <a:xfrm>
            <a:off x="5584880" y="3246650"/>
            <a:ext cx="1999710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 value distribution</a:t>
            </a:r>
          </a:p>
        </p:txBody>
      </p:sp>
      <p:sp>
        <p:nvSpPr>
          <p:cNvPr id="21" name="TextBox 33">
            <a:extLst>
              <a:ext uri="{FF2B5EF4-FFF2-40B4-BE49-F238E27FC236}">
                <a16:creationId xmlns="" xmlns:a16="http://schemas.microsoft.com/office/drawing/2014/main" id="{5B0FEEFD-FA03-4CE4-9048-31371CC72BAE}"/>
              </a:ext>
            </a:extLst>
          </p:cNvPr>
          <p:cNvSpPr txBox="1"/>
          <p:nvPr/>
        </p:nvSpPr>
        <p:spPr>
          <a:xfrm>
            <a:off x="5658453" y="4750353"/>
            <a:ext cx="1852556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Amount DE genes</a:t>
            </a:r>
          </a:p>
        </p:txBody>
      </p:sp>
      <p:cxnSp>
        <p:nvCxnSpPr>
          <p:cNvPr id="22" name="Straight Arrow Connector 34">
            <a:extLst>
              <a:ext uri="{FF2B5EF4-FFF2-40B4-BE49-F238E27FC236}">
                <a16:creationId xmlns="" xmlns:a16="http://schemas.microsoft.com/office/drawing/2014/main" id="{FD9DD7BF-BCC5-49F6-9B56-0E0820A5318A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6584731" y="2356618"/>
            <a:ext cx="0" cy="26130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37">
            <a:extLst>
              <a:ext uri="{FF2B5EF4-FFF2-40B4-BE49-F238E27FC236}">
                <a16:creationId xmlns="" xmlns:a16="http://schemas.microsoft.com/office/drawing/2014/main" id="{A0541175-4E96-42A2-A6B4-FAD4DBD0173C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6584731" y="3615985"/>
            <a:ext cx="4" cy="37013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4" name="TextBox 38">
            <a:extLst>
              <a:ext uri="{FF2B5EF4-FFF2-40B4-BE49-F238E27FC236}">
                <a16:creationId xmlns="" xmlns:a16="http://schemas.microsoft.com/office/drawing/2014/main" id="{1A8DE0BB-D058-4A56-AD2A-652692F22758}"/>
              </a:ext>
            </a:extLst>
          </p:cNvPr>
          <p:cNvSpPr txBox="1"/>
          <p:nvPr/>
        </p:nvSpPr>
        <p:spPr>
          <a:xfrm>
            <a:off x="5905890" y="3986116"/>
            <a:ext cx="1357682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Volcano plot</a:t>
            </a:r>
          </a:p>
        </p:txBody>
      </p:sp>
      <p:cxnSp>
        <p:nvCxnSpPr>
          <p:cNvPr id="25" name="Straight Arrow Connector 39">
            <a:extLst>
              <a:ext uri="{FF2B5EF4-FFF2-40B4-BE49-F238E27FC236}">
                <a16:creationId xmlns="" xmlns:a16="http://schemas.microsoft.com/office/drawing/2014/main" id="{69FF0B3E-54E3-44A9-9E2A-73B64FE79091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>
            <a:off x="6584731" y="4355451"/>
            <a:ext cx="0" cy="39490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40">
            <a:extLst>
              <a:ext uri="{FF2B5EF4-FFF2-40B4-BE49-F238E27FC236}">
                <a16:creationId xmlns="" xmlns:a16="http://schemas.microsoft.com/office/drawing/2014/main" id="{CEA59F3D-FA67-4A9B-ABE5-BD6760D1EB12}"/>
              </a:ext>
            </a:extLst>
          </p:cNvPr>
          <p:cNvSpPr txBox="1"/>
          <p:nvPr/>
        </p:nvSpPr>
        <p:spPr>
          <a:xfrm>
            <a:off x="5844085" y="5431910"/>
            <a:ext cx="1481300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Venn diagram</a:t>
            </a:r>
          </a:p>
        </p:txBody>
      </p:sp>
      <p:cxnSp>
        <p:nvCxnSpPr>
          <p:cNvPr id="27" name="Straight Arrow Connector 44">
            <a:extLst>
              <a:ext uri="{FF2B5EF4-FFF2-40B4-BE49-F238E27FC236}">
                <a16:creationId xmlns="" xmlns:a16="http://schemas.microsoft.com/office/drawing/2014/main" id="{7AE9D7D7-04FA-4976-A353-EB54EA5665F9}"/>
              </a:ext>
            </a:extLst>
          </p:cNvPr>
          <p:cNvCxnSpPr>
            <a:stCxn id="26" idx="2"/>
            <a:endCxn id="28" idx="3"/>
          </p:cNvCxnSpPr>
          <p:nvPr/>
        </p:nvCxnSpPr>
        <p:spPr>
          <a:xfrm flipH="1">
            <a:off x="5844085" y="5801245"/>
            <a:ext cx="740650" cy="35943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36C6F3A3-3561-4983-8E1B-9204BE2B5B0E}"/>
              </a:ext>
            </a:extLst>
          </p:cNvPr>
          <p:cNvSpPr txBox="1"/>
          <p:nvPr/>
        </p:nvSpPr>
        <p:spPr>
          <a:xfrm>
            <a:off x="2359417" y="5976015"/>
            <a:ext cx="3484668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Gene ontology enrichment analysis</a:t>
            </a:r>
          </a:p>
        </p:txBody>
      </p:sp>
      <p:sp>
        <p:nvSpPr>
          <p:cNvPr id="29" name="TextBox 47">
            <a:extLst>
              <a:ext uri="{FF2B5EF4-FFF2-40B4-BE49-F238E27FC236}">
                <a16:creationId xmlns="" xmlns:a16="http://schemas.microsoft.com/office/drawing/2014/main" id="{918942D1-B41B-4DAC-BF5A-1885BAC67E77}"/>
              </a:ext>
            </a:extLst>
          </p:cNvPr>
          <p:cNvSpPr txBox="1"/>
          <p:nvPr/>
        </p:nvSpPr>
        <p:spPr>
          <a:xfrm>
            <a:off x="7218785" y="5976015"/>
            <a:ext cx="1750225" cy="36933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 DE genes</a:t>
            </a:r>
          </a:p>
        </p:txBody>
      </p:sp>
      <p:cxnSp>
        <p:nvCxnSpPr>
          <p:cNvPr id="30" name="Straight Arrow Connector 48">
            <a:extLst>
              <a:ext uri="{FF2B5EF4-FFF2-40B4-BE49-F238E27FC236}">
                <a16:creationId xmlns="" xmlns:a16="http://schemas.microsoft.com/office/drawing/2014/main" id="{DD361B9E-9BBD-4BF9-80BF-FC505120BC42}"/>
              </a:ext>
            </a:extLst>
          </p:cNvPr>
          <p:cNvCxnSpPr>
            <a:stCxn id="26" idx="2"/>
            <a:endCxn id="29" idx="1"/>
          </p:cNvCxnSpPr>
          <p:nvPr/>
        </p:nvCxnSpPr>
        <p:spPr>
          <a:xfrm>
            <a:off x="6584735" y="5801245"/>
            <a:ext cx="634050" cy="35943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" name="TextBox 27">
            <a:extLst>
              <a:ext uri="{FF2B5EF4-FFF2-40B4-BE49-F238E27FC236}">
                <a16:creationId xmlns="" xmlns:a16="http://schemas.microsoft.com/office/drawing/2014/main" id="{20F90490-1D9C-4527-8001-2B8DD87F9268}"/>
              </a:ext>
            </a:extLst>
          </p:cNvPr>
          <p:cNvSpPr txBox="1"/>
          <p:nvPr/>
        </p:nvSpPr>
        <p:spPr>
          <a:xfrm>
            <a:off x="7434291" y="6400800"/>
            <a:ext cx="140230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input: rlog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B7518-9979-4714-808F-1E6B97555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/>
          <a:p>
            <a:pPr lvl="0"/>
            <a:r>
              <a:rPr lang="de-DE"/>
              <a:t>DE_object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BD84AD-7AAD-4E89-A450-B75CB6F78148}"/>
              </a:ext>
            </a:extLst>
          </p:cNvPr>
          <p:cNvSpPr txBox="1"/>
          <p:nvPr/>
        </p:nvSpPr>
        <p:spPr>
          <a:xfrm>
            <a:off x="76313" y="1225689"/>
            <a:ext cx="9001888" cy="535531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DE_object</a:t>
            </a: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DE_object$Control_a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;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by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$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Control_a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one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selects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all DEG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analysis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against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this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/>
              </a:rPr>
              <a:t>group</a:t>
            </a:r>
            <a:endParaRPr lang="de-DE" dirty="0" smtClean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@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parameters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dds_object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(input file),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IHW_option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(T or F),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alpha_option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(p value threshold),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lfc_Threshold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(LFC threshold),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alt_Hyp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(on or off),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control (control to compare conditions to),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condition (parameter from annotation)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@results: list of results for each comparison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for each comparison:	</a:t>
            </a:r>
            <a:endParaRPr lang="en-US" sz="1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en-US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@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DEgenes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list of up- &amp; downregulated DEG of each comparison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@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Number_DE_genes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dataframe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with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amount </a:t>
            </a:r>
            <a:r>
              <a: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of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DEG for each comparison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			(up- &amp; downregulated)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121A27E-A6F2-410A-B260-6A02458D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8608" y="4573529"/>
            <a:ext cx="6819896" cy="43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0DED6209-868B-427F-BCE8-868FC5F2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5379" y="5434395"/>
            <a:ext cx="7591421" cy="36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General workflow DESeq2 </vt:lpstr>
      <vt:lpstr>Workflow – final adjustment</vt:lpstr>
      <vt:lpstr>DE_object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workflow DESeq2 </dc:title>
  <dc:creator>Astrid Draffehn</dc:creator>
  <cp:lastModifiedBy>Nico Reusch</cp:lastModifiedBy>
  <cp:revision>6</cp:revision>
  <dcterms:created xsi:type="dcterms:W3CDTF">2018-01-14T11:15:07Z</dcterms:created>
  <dcterms:modified xsi:type="dcterms:W3CDTF">2018-05-28T06:52:19Z</dcterms:modified>
</cp:coreProperties>
</file>