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4"/>
  </p:notesMasterIdLst>
  <p:handoutMasterIdLst>
    <p:handoutMasterId r:id="rId15"/>
  </p:handoutMasterIdLst>
  <p:sldIdLst>
    <p:sldId id="431" r:id="rId5"/>
    <p:sldId id="425" r:id="rId6"/>
    <p:sldId id="436" r:id="rId7"/>
    <p:sldId id="449" r:id="rId8"/>
    <p:sldId id="451" r:id="rId9"/>
    <p:sldId id="452" r:id="rId10"/>
    <p:sldId id="453" r:id="rId11"/>
    <p:sldId id="450" r:id="rId12"/>
    <p:sldId id="446" r:id="rId1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431"/>
            <p14:sldId id="425"/>
            <p14:sldId id="436"/>
            <p14:sldId id="449"/>
            <p14:sldId id="451"/>
            <p14:sldId id="452"/>
            <p14:sldId id="453"/>
            <p14:sldId id="450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06B93-3D7B-B6B9-02BC-4F8364A9ACF3}" v="415" dt="2022-12-05T09:17:44.565"/>
    <p1510:client id="{FC4C3064-8D11-26D9-FA5F-D017104F9234}" v="26" dt="2022-12-06T15:05:02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dirty="0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dirty="0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dirty="0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dirty="0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dirty="0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dirty="0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8B76DAE-6090-4E7C-AE39-BB5BC9B6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083"/>
            <a:ext cx="9143999" cy="4151147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9D0DC181-6BC3-42B7-8C13-A9C8AA0F2063}"/>
              </a:ext>
            </a:extLst>
          </p:cNvPr>
          <p:cNvSpPr/>
          <p:nvPr/>
        </p:nvSpPr>
        <p:spPr>
          <a:xfrm>
            <a:off x="1" y="1287770"/>
            <a:ext cx="9143999" cy="4251356"/>
          </a:xfrm>
          <a:prstGeom prst="roundRect">
            <a:avLst>
              <a:gd name="adj" fmla="val 0"/>
            </a:avLst>
          </a:prstGeom>
          <a:solidFill>
            <a:srgbClr val="0070C0">
              <a:alpha val="7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9">
              <a:defRPr/>
            </a:pPr>
            <a:endParaRPr lang="en-US" sz="1350" kern="0" dirty="0">
              <a:solidFill>
                <a:prstClr val="white"/>
              </a:solidFill>
              <a:latin typeface="Calibri Light"/>
              <a:cs typeface="Helvetica"/>
              <a:sym typeface="Arial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B7A8F78-A29D-42C7-B017-7F70FC6049B0}"/>
              </a:ext>
            </a:extLst>
          </p:cNvPr>
          <p:cNvSpPr txBox="1">
            <a:spLocks/>
          </p:cNvSpPr>
          <p:nvPr/>
        </p:nvSpPr>
        <p:spPr>
          <a:xfrm>
            <a:off x="474134" y="2329429"/>
            <a:ext cx="8195733" cy="250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452615" rtl="0" latinLnBrk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 i="0" u="none" strike="noStrike" cap="none" spc="0" baseline="0">
                <a:ln>
                  <a:noFill/>
                </a:ln>
                <a:solidFill>
                  <a:srgbClr val="4F2D7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339466">
              <a:lnSpc>
                <a:spcPct val="100000"/>
              </a:lnSpc>
              <a:spcBef>
                <a:spcPts val="75"/>
              </a:spcBef>
              <a:defRPr/>
            </a:pPr>
            <a:r>
              <a:rPr lang="fr-FR" sz="2489" kern="0" spc="-8" dirty="0" smtClean="0">
                <a:solidFill>
                  <a:srgbClr val="FFC000"/>
                </a:solidFill>
                <a:latin typeface="Century Gothic" panose="020B0502020202020204" pitchFamily="34" charset="0"/>
                <a:cs typeface="Trebuchet MS"/>
              </a:rPr>
              <a:t>Project Spécification</a:t>
            </a:r>
            <a:endParaRPr lang="fr-FR" sz="2489" kern="0" spc="-8" dirty="0">
              <a:solidFill>
                <a:srgbClr val="FFC000"/>
              </a:solidFill>
              <a:latin typeface="Century Gothic" panose="020B0502020202020204" pitchFamily="34" charset="0"/>
              <a:cs typeface="Trebuchet MS"/>
            </a:endParaRPr>
          </a:p>
          <a:p>
            <a:pPr algn="ctr" defTabSz="339466">
              <a:lnSpc>
                <a:spcPct val="100000"/>
              </a:lnSpc>
              <a:spcBef>
                <a:spcPts val="75"/>
              </a:spcBef>
              <a:defRPr/>
            </a:pPr>
            <a:endParaRPr lang="fr-FR" sz="933" kern="0" spc="-8" dirty="0">
              <a:solidFill>
                <a:srgbClr val="FFFFFF"/>
              </a:solidFill>
              <a:latin typeface="Century Gothic" panose="020B0502020202020204" pitchFamily="34" charset="0"/>
              <a:cs typeface="Trebuchet MS"/>
            </a:endParaRPr>
          </a:p>
          <a:p>
            <a:pPr algn="ctr" defTabSz="339466">
              <a:lnSpc>
                <a:spcPct val="100000"/>
              </a:lnSpc>
              <a:spcBef>
                <a:spcPts val="75"/>
              </a:spcBef>
              <a:defRPr/>
            </a:pPr>
            <a:endParaRPr lang="fr-FR" sz="933" kern="0" spc="-8" dirty="0">
              <a:solidFill>
                <a:srgbClr val="FFFFFF"/>
              </a:solidFill>
              <a:latin typeface="Century Gothic" panose="020B0502020202020204" pitchFamily="34" charset="0"/>
              <a:cs typeface="Trebuchet MS"/>
            </a:endParaRPr>
          </a:p>
          <a:p>
            <a:pPr algn="ctr" defTabSz="339466">
              <a:lnSpc>
                <a:spcPct val="100000"/>
              </a:lnSpc>
              <a:spcBef>
                <a:spcPts val="75"/>
              </a:spcBef>
              <a:defRPr/>
            </a:pPr>
            <a:endParaRPr lang="fr-FR" sz="933" kern="0" spc="-8" dirty="0">
              <a:solidFill>
                <a:srgbClr val="FFFFFF"/>
              </a:solidFill>
              <a:latin typeface="Century Gothic" panose="020B0502020202020204" pitchFamily="34" charset="0"/>
              <a:cs typeface="Trebuchet MS"/>
            </a:endParaRPr>
          </a:p>
          <a:p>
            <a:pPr algn="ctr" defTabSz="339466">
              <a:lnSpc>
                <a:spcPct val="100000"/>
              </a:lnSpc>
              <a:spcBef>
                <a:spcPts val="75"/>
              </a:spcBef>
              <a:defRPr/>
            </a:pPr>
            <a:r>
              <a:rPr lang="fr-FR" sz="2133" kern="0" spc="-8" dirty="0" smtClean="0">
                <a:solidFill>
                  <a:srgbClr val="FFFFFF"/>
                </a:solidFill>
                <a:latin typeface="Century Gothic" panose="020B0502020202020204" pitchFamily="34" charset="0"/>
                <a:cs typeface="Trebuchet MS"/>
              </a:rPr>
              <a:t>Mise en place d’une plateforme de vulgarisation de la rétro music au Sénégal</a:t>
            </a:r>
            <a:endParaRPr lang="fr-FR" sz="2133" kern="0" spc="-8" dirty="0">
              <a:solidFill>
                <a:srgbClr val="FFFFFF"/>
              </a:solidFill>
              <a:latin typeface="Century Gothic" panose="020B0502020202020204" pitchFamily="34" charset="0"/>
              <a:cs typeface="Trebuchet MS"/>
            </a:endParaRPr>
          </a:p>
        </p:txBody>
      </p:sp>
      <p:sp>
        <p:nvSpPr>
          <p:cNvPr id="10" name="Evaluation de la solution GIM MOBILE et Analyse des Engagements contractuels.…">
            <a:extLst>
              <a:ext uri="{FF2B5EF4-FFF2-40B4-BE49-F238E27FC236}">
                <a16:creationId xmlns:a16="http://schemas.microsoft.com/office/drawing/2014/main" id="{8045A8FA-76EC-48BA-9E4B-77046ADC3865}"/>
              </a:ext>
            </a:extLst>
          </p:cNvPr>
          <p:cNvSpPr txBox="1"/>
          <p:nvPr/>
        </p:nvSpPr>
        <p:spPr>
          <a:xfrm>
            <a:off x="508000" y="5797021"/>
            <a:ext cx="3008433" cy="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R="220507" defTabSz="342905" hangingPunct="0"/>
            <a:r>
              <a:rPr lang="fr-SN" sz="1778" b="1" kern="0" spc="-4" dirty="0" smtClean="0">
                <a:solidFill>
                  <a:srgbClr val="002060"/>
                </a:solidFill>
                <a:cs typeface="Trebuchet MS"/>
                <a:sym typeface="Arial"/>
              </a:rPr>
              <a:t>22 Mars 2023</a:t>
            </a:r>
            <a:endParaRPr lang="fr-SN" sz="1778" kern="0" dirty="0">
              <a:solidFill>
                <a:srgbClr val="002060"/>
              </a:solidFill>
              <a:cs typeface="Trebuchet MS"/>
              <a:sym typeface="Arial"/>
            </a:endParaRPr>
          </a:p>
        </p:txBody>
      </p:sp>
      <p:sp>
        <p:nvSpPr>
          <p:cNvPr id="11" name="Evaluation de la solution GIM MOBILE et Analyse des Engagements contractuels.…">
            <a:extLst>
              <a:ext uri="{FF2B5EF4-FFF2-40B4-BE49-F238E27FC236}">
                <a16:creationId xmlns:a16="http://schemas.microsoft.com/office/drawing/2014/main" id="{395AB928-5620-F843-A3D0-CAF49FCC182B}"/>
              </a:ext>
            </a:extLst>
          </p:cNvPr>
          <p:cNvSpPr txBox="1"/>
          <p:nvPr/>
        </p:nvSpPr>
        <p:spPr>
          <a:xfrm>
            <a:off x="459239" y="4549140"/>
            <a:ext cx="5418668" cy="437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812810">
              <a:defRPr sz="2000" b="1">
                <a:solidFill>
                  <a:srgbClr val="552E7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844" dirty="0">
              <a:solidFill>
                <a:srgbClr val="FFC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333E35-5F94-7DBB-E475-12640F8F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270" y="683238"/>
            <a:ext cx="1388533" cy="352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7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fr-FR" sz="2800" b="1" dirty="0">
                <a:solidFill>
                  <a:schemeClr val="accent4"/>
                </a:solidFill>
              </a:rPr>
              <a:t>Sommaire</a:t>
            </a:r>
            <a:r>
              <a:rPr lang="fr-FR" dirty="0"/>
              <a:t> </a:t>
            </a:r>
            <a:endParaRPr lang="fr-FR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598140"/>
            <a:ext cx="8324273" cy="1412702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fr-FR" sz="3200" b="1" noProof="1" smtClean="0"/>
              <a:t>Description du projet</a:t>
            </a:r>
            <a:endParaRPr lang="fr-FR" sz="3200" b="1" dirty="0"/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fr-FR" sz="3200" b="1" dirty="0" smtClean="0"/>
              <a:t>Les différentes rubriques</a:t>
            </a:r>
            <a:endParaRPr lang="fr-FR" sz="3200" b="1" dirty="0" smtClean="0"/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fr-FR" sz="3200" b="1" dirty="0" smtClean="0"/>
              <a:t>Technologie et langage</a:t>
            </a:r>
            <a:endParaRPr lang="fr-FR" sz="3200" b="1" dirty="0" smtClean="0"/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fr-FR" sz="3200" b="1" dirty="0" smtClean="0"/>
              <a:t>Contraintes et optimisation.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4345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4"/>
                </a:solidFill>
              </a:rPr>
              <a:t>1. Description du projet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46546" y="2253673"/>
            <a:ext cx="7259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projet a pour objectif de mettre en place une plateforme web de vulgarisation de la musique rétro au Sénégal en utilisant les outils et langages appris de </a:t>
            </a:r>
            <a:r>
              <a:rPr lang="fr-FR" dirty="0"/>
              <a:t>la formation </a:t>
            </a:r>
            <a:r>
              <a:rPr lang="fr-FR" b="1" dirty="0" smtClean="0"/>
              <a:t>« Introduction </a:t>
            </a:r>
            <a:r>
              <a:rPr lang="fr-FR" b="1" dirty="0"/>
              <a:t>to Web </a:t>
            </a:r>
            <a:r>
              <a:rPr lang="fr-FR" b="1" dirty="0" err="1" smtClean="0"/>
              <a:t>Development</a:t>
            </a:r>
            <a:r>
              <a:rPr lang="fr-FR" b="1" dirty="0" smtClean="0"/>
              <a:t> ».</a:t>
            </a:r>
          </a:p>
          <a:p>
            <a:endParaRPr lang="fr-F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/>
              <a:t>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/>
              <a:t>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/>
              <a:t>GOOGLE FONTS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/>
              <a:t>VS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1" dirty="0"/>
          </a:p>
          <a:p>
            <a:r>
              <a:rPr lang="fr-FR" dirty="0"/>
              <a:t>La fonctionnalité majeure est de mettre à la disposition des internautes une playlist présélectionné qu’il peut écouter et défiler sur la liste des artistes.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535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4"/>
                </a:solidFill>
              </a:rPr>
              <a:t>2. Les différentes rubriques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07" y="1755344"/>
            <a:ext cx="7639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De manière conceptuelle la plateforme est composé de 03 sections:</a:t>
            </a:r>
          </a:p>
          <a:p>
            <a:endParaRPr lang="fr-FR" sz="1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52400" y="1598140"/>
            <a:ext cx="8839200" cy="510540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 smtClean="0"/>
              <a:t>Un header : qui contient un logo, une </a:t>
            </a:r>
            <a:r>
              <a:rPr lang="fr-FR" sz="1800" dirty="0" err="1" smtClean="0"/>
              <a:t>nav</a:t>
            </a:r>
            <a:r>
              <a:rPr lang="fr-FR" sz="1800" dirty="0" smtClean="0"/>
              <a:t>-bar</a:t>
            </a:r>
            <a:r>
              <a:rPr lang="fr-FR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 smtClean="0"/>
              <a:t>Une </a:t>
            </a:r>
            <a:r>
              <a:rPr lang="fr-FR" sz="1800" dirty="0"/>
              <a:t>Landing page </a:t>
            </a:r>
            <a:r>
              <a:rPr lang="fr-FR" sz="1800" dirty="0" smtClean="0"/>
              <a:t>sous forme de « </a:t>
            </a:r>
            <a:r>
              <a:rPr lang="fr-FR" sz="1800" dirty="0" err="1" smtClean="0"/>
              <a:t>swiper</a:t>
            </a:r>
            <a:r>
              <a:rPr lang="fr-FR" sz="1800" dirty="0" smtClean="0"/>
              <a:t>-slide </a:t>
            </a:r>
            <a:r>
              <a:rPr lang="fr-FR" sz="1800" dirty="0" err="1" smtClean="0"/>
              <a:t>card</a:t>
            </a:r>
            <a:r>
              <a:rPr lang="fr-FR" sz="1800" dirty="0" smtClean="0"/>
              <a:t> » qui permet de faire défiler une sélection de playlist avec des boutons pour se déplacer à gauche et à droite.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 smtClean="0"/>
              <a:t>Sur chaque carte représentant un artiste sélectionné on a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b="1" dirty="0" smtClean="0">
                <a:solidFill>
                  <a:srgbClr val="FF0000"/>
                </a:solidFill>
              </a:rPr>
              <a:t>Le partage avec les réseaux sociaux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b="1" dirty="0" smtClean="0">
                <a:solidFill>
                  <a:srgbClr val="FF0000"/>
                </a:solidFill>
              </a:rPr>
              <a:t>La photo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b="1" dirty="0" smtClean="0">
                <a:solidFill>
                  <a:srgbClr val="FF0000"/>
                </a:solidFill>
              </a:rPr>
              <a:t>Le titre de la chanson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b="1" dirty="0" smtClean="0">
                <a:solidFill>
                  <a:srgbClr val="FF0000"/>
                </a:solidFill>
              </a:rPr>
              <a:t>Le lecteur audio avec les contrôles pour écouter la musique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5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5173"/>
            <a:ext cx="9144000" cy="16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</a:t>
            </a:r>
            <a:r>
              <a:rPr lang="fr-FR" dirty="0" smtClean="0"/>
              <a:t>Les différentes rubriques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140"/>
            <a:ext cx="9144000" cy="2502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8466"/>
            <a:ext cx="9144000" cy="24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4"/>
                </a:solidFill>
              </a:rPr>
              <a:t>2. Les différentes rubriques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52400" y="1561070"/>
            <a:ext cx="8839200" cy="510540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 smtClean="0"/>
              <a:t>Une section avec un formulaire de contact pour proposer au webmaster un morceaux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15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5" y="2632881"/>
            <a:ext cx="8843785" cy="38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4"/>
                </a:solidFill>
              </a:rPr>
              <a:t>2. Les différentes rubriques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52400" y="1561070"/>
            <a:ext cx="8839200" cy="510540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 smtClean="0"/>
              <a:t>Enfin un </a:t>
            </a:r>
            <a:r>
              <a:rPr lang="fr-FR" sz="1800" dirty="0" err="1" smtClean="0"/>
              <a:t>footer</a:t>
            </a:r>
            <a:r>
              <a:rPr lang="fr-FR" sz="1800" dirty="0" smtClean="0"/>
              <a:t> pour noter les informations pertinentes de la plateforme.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15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5" y="3402347"/>
            <a:ext cx="8843785" cy="8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4"/>
                </a:solidFill>
              </a:rPr>
              <a:t>3</a:t>
            </a:r>
            <a:r>
              <a:rPr lang="fr-FR" sz="2800" b="1" dirty="0">
                <a:solidFill>
                  <a:schemeClr val="accent4"/>
                </a:solidFill>
              </a:rPr>
              <a:t>. Technologies </a:t>
            </a:r>
            <a:r>
              <a:rPr lang="fr-FR" sz="2800" b="1" dirty="0">
                <a:solidFill>
                  <a:schemeClr val="accent4"/>
                </a:solidFill>
              </a:rPr>
              <a:t>et langages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07" y="1755344"/>
            <a:ext cx="7639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 tableau ci-dessous donne une mise à jour de l’offre financière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52400" y="1598140"/>
            <a:ext cx="8839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b="1" dirty="0" smtClean="0"/>
              <a:t>Les langages utilisés sont 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/>
              <a:t>HTML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/>
              <a:t>CSS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/>
              <a:t>JAVASCRIPT</a:t>
            </a:r>
          </a:p>
          <a:p>
            <a:r>
              <a:rPr lang="fr-FR" b="1" dirty="0"/>
              <a:t>L’éditeur </a:t>
            </a:r>
            <a:r>
              <a:rPr lang="fr-FR" b="1" dirty="0" smtClean="0"/>
              <a:t>utilisé </a:t>
            </a:r>
            <a:r>
              <a:rPr lang="fr-FR" b="1" dirty="0"/>
              <a:t>est le </a:t>
            </a:r>
            <a:r>
              <a:rPr lang="fr-FR" b="1" dirty="0" smtClean="0"/>
              <a:t>VSCODE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/>
              <a:t>VSCODE</a:t>
            </a:r>
            <a:endParaRPr lang="fr-FR" sz="1800" dirty="0"/>
          </a:p>
          <a:p>
            <a:r>
              <a:rPr lang="fr-FR" b="1" dirty="0"/>
              <a:t>Les outils sont :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/>
              <a:t>GOOGLE </a:t>
            </a:r>
            <a:r>
              <a:rPr lang="fr-FR" sz="1800" dirty="0" smtClean="0"/>
              <a:t>FONTS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 err="1"/>
              <a:t>swiper</a:t>
            </a:r>
            <a:r>
              <a:rPr lang="fr-FR" sz="1800" dirty="0"/>
              <a:t> </a:t>
            </a:r>
            <a:r>
              <a:rPr lang="fr-FR" sz="1800" dirty="0" smtClean="0"/>
              <a:t>– UNPKG</a:t>
            </a:r>
          </a:p>
          <a:p>
            <a:pPr marL="880110" lvl="2" indent="-285750">
              <a:buFont typeface="Wingdings" panose="05000000000000000000" pitchFamily="2" charset="2"/>
              <a:buChar char="v"/>
            </a:pPr>
            <a:r>
              <a:rPr lang="fr-FR" sz="1800" dirty="0"/>
              <a:t>Font </a:t>
            </a:r>
            <a:r>
              <a:rPr lang="fr-FR" sz="1800" dirty="0" err="1" smtClean="0"/>
              <a:t>Awesome</a:t>
            </a:r>
            <a:r>
              <a:rPr lang="fr-FR" sz="1800" dirty="0" smtClean="0"/>
              <a:t> </a:t>
            </a:r>
            <a:r>
              <a:rPr lang="fr-FR" sz="1800" dirty="0" err="1" smtClean="0"/>
              <a:t>Icons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fr-FR" sz="2800" b="1" dirty="0" smtClean="0">
                <a:solidFill>
                  <a:schemeClr val="accent4"/>
                </a:solidFill>
              </a:rPr>
              <a:t>4. </a:t>
            </a:r>
            <a:r>
              <a:rPr lang="fr-FR" sz="2800" b="1" dirty="0" smtClean="0">
                <a:solidFill>
                  <a:schemeClr val="accent4"/>
                </a:solidFill>
              </a:rPr>
              <a:t>Contraintes et Optimisations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46546" y="1921163"/>
            <a:ext cx="7259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contrainte technique majeure dans ce projet est l’optimisation et le dynamisme du chargement de la liste des artistes (Image, Titre, </a:t>
            </a:r>
            <a:r>
              <a:rPr lang="fr-FR" dirty="0" err="1" smtClean="0"/>
              <a:t>chasson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On aurait souhaité utilisé un fichier JSON structuré de la sorte pour peupler la </a:t>
            </a:r>
            <a:r>
              <a:rPr lang="fr-FR" dirty="0" err="1" smtClean="0"/>
              <a:t>playliste</a:t>
            </a:r>
            <a:endParaRPr lang="fr-FR" dirty="0" smtClean="0"/>
          </a:p>
          <a:p>
            <a:r>
              <a:rPr lang="fr-FR" dirty="0"/>
              <a:t>{</a:t>
            </a:r>
          </a:p>
          <a:p>
            <a:r>
              <a:rPr lang="fr-FR" dirty="0"/>
              <a:t>" </a:t>
            </a:r>
            <a:r>
              <a:rPr lang="fr-FR" dirty="0" smtClean="0"/>
              <a:t>id" </a:t>
            </a:r>
            <a:r>
              <a:rPr lang="fr-FR" dirty="0"/>
              <a:t>: </a:t>
            </a:r>
            <a:r>
              <a:rPr lang="fr-FR" dirty="0" smtClean="0"/>
              <a:t>"1",</a:t>
            </a:r>
            <a:endParaRPr lang="fr-FR" dirty="0"/>
          </a:p>
          <a:p>
            <a:r>
              <a:rPr lang="fr-FR" dirty="0"/>
              <a:t>" </a:t>
            </a:r>
            <a:r>
              <a:rPr lang="fr-FR" dirty="0" smtClean="0"/>
              <a:t>Artiste" </a:t>
            </a:r>
            <a:r>
              <a:rPr lang="fr-FR" dirty="0"/>
              <a:t>: " </a:t>
            </a:r>
            <a:r>
              <a:rPr lang="fr-FR" dirty="0" err="1" smtClean="0"/>
              <a:t>Youssou</a:t>
            </a:r>
            <a:r>
              <a:rPr lang="fr-FR" dirty="0" smtClean="0"/>
              <a:t> NDOUR",</a:t>
            </a:r>
            <a:endParaRPr lang="fr-FR" dirty="0"/>
          </a:p>
          <a:p>
            <a:r>
              <a:rPr lang="fr-FR" dirty="0"/>
              <a:t>" </a:t>
            </a:r>
            <a:r>
              <a:rPr lang="fr-FR" dirty="0" smtClean="0"/>
              <a:t> Titre" </a:t>
            </a:r>
            <a:r>
              <a:rPr lang="fr-FR" dirty="0"/>
              <a:t>: " </a:t>
            </a:r>
            <a:r>
              <a:rPr lang="fr-FR" dirty="0" err="1" smtClean="0"/>
              <a:t>Wommat</a:t>
            </a:r>
            <a:r>
              <a:rPr lang="fr-FR" dirty="0" smtClean="0"/>
              <a:t>",</a:t>
            </a:r>
            <a:endParaRPr lang="fr-FR" dirty="0"/>
          </a:p>
          <a:p>
            <a:r>
              <a:rPr lang="fr-FR" dirty="0"/>
              <a:t>" </a:t>
            </a:r>
            <a:r>
              <a:rPr lang="fr-FR" dirty="0" smtClean="0"/>
              <a:t> Image" </a:t>
            </a:r>
            <a:r>
              <a:rPr lang="fr-FR" dirty="0"/>
              <a:t>: </a:t>
            </a:r>
            <a:r>
              <a:rPr lang="fr-FR" dirty="0" smtClean="0"/>
              <a:t>« /image/wommat.jpg",</a:t>
            </a:r>
          </a:p>
          <a:p>
            <a:r>
              <a:rPr lang="fr-FR" dirty="0"/>
              <a:t>" </a:t>
            </a:r>
            <a:r>
              <a:rPr lang="fr-FR" dirty="0" err="1" smtClean="0"/>
              <a:t>Chansson</a:t>
            </a:r>
            <a:r>
              <a:rPr lang="fr-FR" dirty="0" smtClean="0"/>
              <a:t>" </a:t>
            </a:r>
            <a:r>
              <a:rPr lang="fr-FR" dirty="0"/>
              <a:t>: « </a:t>
            </a:r>
            <a:r>
              <a:rPr lang="fr-FR" dirty="0" smtClean="0"/>
              <a:t>/music/wommat.mp3",</a:t>
            </a:r>
            <a:endParaRPr lang="fr-FR" dirty="0"/>
          </a:p>
          <a:p>
            <a:r>
              <a:rPr lang="fr-FR" dirty="0"/>
              <a:t>" </a:t>
            </a:r>
            <a:r>
              <a:rPr lang="fr-FR" dirty="0" smtClean="0"/>
              <a:t> Retenus" </a:t>
            </a:r>
            <a:r>
              <a:rPr lang="fr-FR" dirty="0"/>
              <a:t>: </a:t>
            </a:r>
            <a:r>
              <a:rPr lang="fr-FR" dirty="0" err="1" smtClean="0"/>
              <a:t>true</a:t>
            </a:r>
            <a:endParaRPr lang="fr-FR" dirty="0"/>
          </a:p>
          <a:p>
            <a:r>
              <a:rPr lang="fr-FR" dirty="0" smtClean="0"/>
              <a:t>}, </a:t>
            </a:r>
            <a:r>
              <a:rPr lang="fr-FR" dirty="0"/>
              <a:t>...</a:t>
            </a:r>
          </a:p>
          <a:p>
            <a:endParaRPr lang="fr-FR" dirty="0"/>
          </a:p>
          <a:p>
            <a:r>
              <a:rPr lang="fr-FR" b="1" dirty="0" smtClean="0"/>
              <a:t>Les contraintes techniques sont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Lecteur du fichier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err="1" smtClean="0"/>
              <a:t>Integrer</a:t>
            </a:r>
            <a:r>
              <a:rPr lang="fr-FR" b="1" dirty="0" smtClean="0"/>
              <a:t> les données reçues du fichier JSON.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198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db875-86d4-4bd2-bb0a-20f0f448996c">
      <UserInfo>
        <DisplayName>Alioune NDOYE</DisplayName>
        <AccountId>26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E0919A5C48F49A70B56966AD2D7FB" ma:contentTypeVersion="4" ma:contentTypeDescription="Create a new document." ma:contentTypeScope="" ma:versionID="0d859132c3a996718cbcae76081fa5c1">
  <xsd:schema xmlns:xsd="http://www.w3.org/2001/XMLSchema" xmlns:xs="http://www.w3.org/2001/XMLSchema" xmlns:p="http://schemas.microsoft.com/office/2006/metadata/properties" xmlns:ns2="b1131031-9018-4c48-9998-ddc75648e841" xmlns:ns3="a07db875-86d4-4bd2-bb0a-20f0f448996c" targetNamespace="http://schemas.microsoft.com/office/2006/metadata/properties" ma:root="true" ma:fieldsID="5e1fb000e16c7f7202143b8c01c7c206" ns2:_="" ns3:_="">
    <xsd:import namespace="b1131031-9018-4c48-9998-ddc75648e841"/>
    <xsd:import namespace="a07db875-86d4-4bd2-bb0a-20f0f44899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131031-9018-4c48-9998-ddc75648e8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db875-86d4-4bd2-bb0a-20f0f44899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1D5BE-46CF-4608-9785-39D99205BF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4489F1-41FC-4362-BB23-ADADEC4AC92B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a07db875-86d4-4bd2-bb0a-20f0f448996c"/>
    <ds:schemaRef ds:uri="b1131031-9018-4c48-9998-ddc75648e84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F0FDE0-64C2-44E9-9B00-02D4C3C739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131031-9018-4c48-9998-ddc75648e841"/>
    <ds:schemaRef ds:uri="a07db875-86d4-4bd2-bb0a-20f0f44899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1167</TotalTime>
  <Words>260</Words>
  <Application>Microsoft Office PowerPoint</Application>
  <PresentationFormat>Affichage à l'écran (4:3)</PresentationFormat>
  <Paragraphs>91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Helvetica</vt:lpstr>
      <vt:lpstr>Trebuchet MS</vt:lpstr>
      <vt:lpstr>Tw Cen MT</vt:lpstr>
      <vt:lpstr>Wingdings</vt:lpstr>
      <vt:lpstr>Wingdings 2</vt:lpstr>
      <vt:lpstr>Median</vt:lpstr>
      <vt:lpstr>Présentation PowerPoint</vt:lpstr>
      <vt:lpstr>Sommaire </vt:lpstr>
      <vt:lpstr>1. Description du projet</vt:lpstr>
      <vt:lpstr>2. Les différentes rubriques</vt:lpstr>
      <vt:lpstr>2. Les différentes rubriques</vt:lpstr>
      <vt:lpstr>2. Les différentes rubriques</vt:lpstr>
      <vt:lpstr>2. Les différentes rubriques</vt:lpstr>
      <vt:lpstr>3. Technologies et langages</vt:lpstr>
      <vt:lpstr>4. Contraintes et Optimisations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Lamine NDIAYE</cp:lastModifiedBy>
  <cp:revision>100</cp:revision>
  <cp:lastPrinted>2012-08-22T04:00:45Z</cp:lastPrinted>
  <dcterms:created xsi:type="dcterms:W3CDTF">2012-01-03T02:22:46Z</dcterms:created>
  <dcterms:modified xsi:type="dcterms:W3CDTF">2023-03-22T16:43:46Z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0x010100A7BE0919A5C48F49A70B56966AD2D7FB</vt:lpwstr>
  </property>
</Properties>
</file>