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7C01-385A-4A5C-8665-81DBBEF823F5}" type="datetimeFigureOut">
              <a:rPr lang="en-GB" smtClean="0"/>
              <a:pPr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D7D9-360D-43E7-A5DE-32392657AF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7C01-385A-4A5C-8665-81DBBEF823F5}" type="datetimeFigureOut">
              <a:rPr lang="en-GB" smtClean="0"/>
              <a:pPr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D7D9-360D-43E7-A5DE-32392657AF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7C01-385A-4A5C-8665-81DBBEF823F5}" type="datetimeFigureOut">
              <a:rPr lang="en-GB" smtClean="0"/>
              <a:pPr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D7D9-360D-43E7-A5DE-32392657AF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7C01-385A-4A5C-8665-81DBBEF823F5}" type="datetimeFigureOut">
              <a:rPr lang="en-GB" smtClean="0"/>
              <a:pPr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D7D9-360D-43E7-A5DE-32392657AF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7C01-385A-4A5C-8665-81DBBEF823F5}" type="datetimeFigureOut">
              <a:rPr lang="en-GB" smtClean="0"/>
              <a:pPr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D7D9-360D-43E7-A5DE-32392657AF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7C01-385A-4A5C-8665-81DBBEF823F5}" type="datetimeFigureOut">
              <a:rPr lang="en-GB" smtClean="0"/>
              <a:pPr/>
              <a:t>18/06/2013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D7D9-360D-43E7-A5DE-32392657AF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7C01-385A-4A5C-8665-81DBBEF823F5}" type="datetimeFigureOut">
              <a:rPr lang="en-GB" smtClean="0"/>
              <a:pPr/>
              <a:t>18/06/2013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D7D9-360D-43E7-A5DE-32392657AF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7C01-385A-4A5C-8665-81DBBEF823F5}" type="datetimeFigureOut">
              <a:rPr lang="en-GB" smtClean="0"/>
              <a:pPr/>
              <a:t>18/06/2013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D7D9-360D-43E7-A5DE-32392657AF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7C01-385A-4A5C-8665-81DBBEF823F5}" type="datetimeFigureOut">
              <a:rPr lang="en-GB" smtClean="0"/>
              <a:pPr/>
              <a:t>18/06/2013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D7D9-360D-43E7-A5DE-32392657AF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7C01-385A-4A5C-8665-81DBBEF823F5}" type="datetimeFigureOut">
              <a:rPr lang="en-GB" smtClean="0"/>
              <a:pPr/>
              <a:t>18/06/2013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D7D9-360D-43E7-A5DE-32392657AF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7C01-385A-4A5C-8665-81DBBEF823F5}" type="datetimeFigureOut">
              <a:rPr lang="en-GB" smtClean="0"/>
              <a:pPr/>
              <a:t>18/06/2013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D7D9-360D-43E7-A5DE-32392657AF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7C01-385A-4A5C-8665-81DBBEF823F5}" type="datetimeFigureOut">
              <a:rPr lang="en-GB" smtClean="0"/>
              <a:pPr/>
              <a:t>18/06/2013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6D7D9-360D-43E7-A5DE-32392657AF7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LIMO BASIC STATS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Cyril </a:t>
            </a:r>
            <a:r>
              <a:rPr lang="en-GB" dirty="0" err="1" smtClean="0"/>
              <a:t>Pernet</a:t>
            </a:r>
            <a:endParaRPr lang="en-GB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LIMO BASIC STATS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1"/>
            <a:ext cx="3538736" cy="1612776"/>
          </a:xfrm>
        </p:spPr>
        <p:txBody>
          <a:bodyPr/>
          <a:lstStyle/>
          <a:p>
            <a:pPr algn="just"/>
            <a:r>
              <a:rPr lang="en-GB" sz="2400" dirty="0" smtClean="0"/>
              <a:t>Under the Random effect GUI because of dealing within and between subjects’ data.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1556792"/>
            <a:ext cx="4702637" cy="493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LIMO BASIC STATS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91264" cy="4997152"/>
          </a:xfrm>
        </p:spPr>
        <p:txBody>
          <a:bodyPr>
            <a:noAutofit/>
          </a:bodyPr>
          <a:lstStyle/>
          <a:p>
            <a:pPr algn="just"/>
            <a:r>
              <a:rPr lang="en-GB" sz="2400" dirty="0" smtClean="0"/>
              <a:t>The </a:t>
            </a:r>
            <a:r>
              <a:rPr lang="en-GB" sz="2400" b="1" dirty="0" smtClean="0"/>
              <a:t>central tendency and CI </a:t>
            </a:r>
            <a:r>
              <a:rPr lang="en-GB" sz="2400" dirty="0" smtClean="0"/>
              <a:t>button allows performing 'averages' of data (either single trials for a subject or parameters across groups). This is called central tendency because you can choose to use standard means (or weighted if available) but also trimmed means, median or </a:t>
            </a:r>
            <a:r>
              <a:rPr lang="en-GB" sz="2400" dirty="0" err="1" smtClean="0"/>
              <a:t>Harell</a:t>
            </a:r>
            <a:r>
              <a:rPr lang="en-GB" sz="2400" dirty="0" smtClean="0"/>
              <a:t> Davis estimators. In each case a robust confidence interval is provided </a:t>
            </a:r>
            <a:r>
              <a:rPr lang="en-GB" sz="2400" dirty="0" smtClean="0">
                <a:sym typeface="Wingdings" pitchFamily="2" charset="2"/>
              </a:rPr>
              <a:t> </a:t>
            </a:r>
            <a:r>
              <a:rPr lang="en-GB" sz="2400" b="1" dirty="0" smtClean="0"/>
              <a:t>Plot central tendency and CI </a:t>
            </a:r>
          </a:p>
          <a:p>
            <a:pPr algn="just"/>
            <a:r>
              <a:rPr lang="en-GB" sz="2400" b="1" dirty="0" smtClean="0"/>
              <a:t>Make and plot a difference </a:t>
            </a:r>
            <a:r>
              <a:rPr lang="en-GB" sz="2400" dirty="0" smtClean="0"/>
              <a:t>allows computing the difference between two data set and plot this difference with bootstrapped confidence intervals (not corrected for multiple comparisons).</a:t>
            </a:r>
          </a:p>
          <a:p>
            <a:pPr algn="just"/>
            <a:r>
              <a:rPr lang="en-GB" sz="2400" b="1" dirty="0" smtClean="0"/>
              <a:t>Parameter plots</a:t>
            </a:r>
            <a:r>
              <a:rPr lang="en-GB" sz="2400" dirty="0" smtClean="0"/>
              <a:t>: also to do standard box plots or correlation analyses.</a:t>
            </a:r>
            <a:endParaRPr lang="en-GB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central tendency and CI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20" y="1412776"/>
            <a:ext cx="8435280" cy="2016224"/>
          </a:xfrm>
        </p:spPr>
        <p:txBody>
          <a:bodyPr>
            <a:noAutofit/>
          </a:bodyPr>
          <a:lstStyle/>
          <a:p>
            <a:pPr algn="just"/>
            <a:r>
              <a:rPr lang="en-GB" sz="2400" dirty="0" smtClean="0"/>
              <a:t>Compute estimators of central tendency: (weighted) mean, trimmed mean (i.e. Remove 20% lowest values and 20% highest values), Mid-</a:t>
            </a:r>
            <a:r>
              <a:rPr lang="en-GB" sz="2400" dirty="0" err="1" smtClean="0"/>
              <a:t>Decile</a:t>
            </a:r>
            <a:r>
              <a:rPr lang="en-GB" sz="2400" dirty="0" smtClean="0"/>
              <a:t> Harrell Davis or Median</a:t>
            </a:r>
          </a:p>
          <a:p>
            <a:pPr algn="just"/>
            <a:r>
              <a:rPr lang="en-GB" sz="2400" dirty="0" smtClean="0"/>
              <a:t>Computed at subject (i.e. across trials) and group (i.e. across subjects) level</a:t>
            </a:r>
            <a:endParaRPr lang="en-GB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169974"/>
            <a:ext cx="4752528" cy="3571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Plot central tendency and CI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20" y="1412776"/>
            <a:ext cx="8435280" cy="2016224"/>
          </a:xfrm>
        </p:spPr>
        <p:txBody>
          <a:bodyPr>
            <a:noAutofit/>
          </a:bodyPr>
          <a:lstStyle/>
          <a:p>
            <a:pPr algn="just"/>
            <a:r>
              <a:rPr lang="en-GB" sz="2400" dirty="0" smtClean="0"/>
              <a:t>Add results from computations to a single plot allowing, </a:t>
            </a:r>
            <a:r>
              <a:rPr lang="en-GB" sz="2400" dirty="0" err="1" smtClean="0"/>
              <a:t>eg</a:t>
            </a:r>
            <a:r>
              <a:rPr lang="en-GB" sz="2400" dirty="0" smtClean="0"/>
              <a:t>. to plot X conditions, or for a given condition mean vs. trimmed mean vs. median</a:t>
            </a:r>
            <a:endParaRPr lang="en-GB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585471"/>
            <a:ext cx="7416824" cy="408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Plot central tendency and CI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20" y="1412776"/>
            <a:ext cx="8435280" cy="2016224"/>
          </a:xfrm>
        </p:spPr>
        <p:txBody>
          <a:bodyPr>
            <a:noAutofit/>
          </a:bodyPr>
          <a:lstStyle/>
          <a:p>
            <a:pPr algn="just"/>
            <a:r>
              <a:rPr lang="en-GB" sz="2400" dirty="0" smtClean="0"/>
              <a:t>Also quite useful to visualize if, at the group level, an estimator captures well subjects differences  </a:t>
            </a:r>
            <a:endParaRPr lang="en-GB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76872"/>
            <a:ext cx="6972364" cy="4061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27584" y="6309320"/>
            <a:ext cx="740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Here, the mean across subjects doesn’t capture well the subjects’ variability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Make and plot a difference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20% trimmed means per group or condition</a:t>
            </a:r>
            <a:endParaRPr lang="en-GB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20% trimmed mean </a:t>
            </a:r>
            <a:r>
              <a:rPr lang="en-GB" sz="2400" dirty="0" smtClean="0"/>
              <a:t>difference</a:t>
            </a:r>
            <a:endParaRPr lang="en-GB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36912"/>
            <a:ext cx="87185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Parameter plots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363272" cy="604664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Some extra visualization tools to explore beta parameters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7524328" cy="4423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289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LIMO BASIC STATS</vt:lpstr>
      <vt:lpstr>LIMO BASIC STATS</vt:lpstr>
      <vt:lpstr>LIMO BASIC STATS</vt:lpstr>
      <vt:lpstr>central tendency and CI</vt:lpstr>
      <vt:lpstr>Plot central tendency and CI</vt:lpstr>
      <vt:lpstr>Plot central tendency and CI</vt:lpstr>
      <vt:lpstr>Make and plot a difference</vt:lpstr>
      <vt:lpstr>Parameter plots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LIMO BASIC STATS</dc:title>
  <dc:creator>cyril</dc:creator>
  <cp:lastModifiedBy>cyril</cp:lastModifiedBy>
  <cp:revision>10</cp:revision>
  <dcterms:created xsi:type="dcterms:W3CDTF">2013-06-05T13:04:40Z</dcterms:created>
  <dcterms:modified xsi:type="dcterms:W3CDTF">2013-06-18T07:10:40Z</dcterms:modified>
</cp:coreProperties>
</file>