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May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rgbClr val="FF0000"/>
                </a:solidFill>
                <a:effectLst/>
                <a:latin typeface="Maven Pro"/>
              </a:rPr>
              <a:t>Introduction</a:t>
            </a:r>
            <a:endParaRPr lang="en-US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W</a:t>
            </a:r>
            <a:r>
              <a:rPr lang="en-US" sz="9600" b="1" i="0" u="none" strike="noStrike" dirty="0">
                <a:solidFill>
                  <a:srgbClr val="FF0000"/>
                </a:solidFill>
                <a:effectLst/>
                <a:latin typeface="Maven Pro"/>
              </a:rPr>
              <a:t>hat</a:t>
            </a:r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 is </a:t>
            </a:r>
            <a:r>
              <a:rPr lang="en-US" sz="8800" b="1" i="0" u="none" strike="noStrike" dirty="0">
                <a:solidFill>
                  <a:srgbClr val="CC4125"/>
                </a:solidFill>
                <a:effectLst/>
                <a:latin typeface="Maven Pro"/>
              </a:rPr>
              <a:t>D</a:t>
            </a:r>
            <a:r>
              <a:rPr lang="en-US" sz="8800" b="1" i="0" u="none" strike="noStrike" dirty="0">
                <a:solidFill>
                  <a:srgbClr val="FF9900"/>
                </a:solidFill>
                <a:effectLst/>
                <a:latin typeface="Maven Pro"/>
              </a:rPr>
              <a:t>a</a:t>
            </a:r>
            <a:r>
              <a:rPr lang="en-US" sz="8800" b="1" i="0" u="none" strike="noStrike" dirty="0">
                <a:solidFill>
                  <a:srgbClr val="93C47D"/>
                </a:solidFill>
                <a:effectLst/>
                <a:latin typeface="Maven Pro"/>
              </a:rPr>
              <a:t>t</a:t>
            </a:r>
            <a:r>
              <a:rPr lang="en-US" sz="8800" b="1" i="0" u="none" strike="noStrike" dirty="0">
                <a:solidFill>
                  <a:srgbClr val="A4C2F4"/>
                </a:solidFill>
                <a:effectLst/>
                <a:latin typeface="Maven Pro"/>
              </a:rPr>
              <a:t>a</a:t>
            </a:r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639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Data &amp; Importance</a:t>
            </a:r>
            <a:endParaRPr lang="en-US" sz="8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Intro to database</a:t>
            </a:r>
            <a:endParaRPr lang="en-US" sz="8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0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What is Database Engineering?</a:t>
            </a:r>
            <a:endParaRPr lang="en-US" sz="8000" dirty="0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D1B3C8-C5C6-1C86-98A4-ADC469D2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45" y="2883845"/>
            <a:ext cx="3925614" cy="39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816756" y="1536174"/>
            <a:ext cx="3983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Roles &amp; Responsibilities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B5627-FAB9-8BD5-D35B-6AD413E7EF63}"/>
              </a:ext>
            </a:extLst>
          </p:cNvPr>
          <p:cNvSpPr txBox="1"/>
          <p:nvPr/>
        </p:nvSpPr>
        <p:spPr>
          <a:xfrm>
            <a:off x="6453351" y="1199997"/>
            <a:ext cx="3983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Design and Implementation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Normalization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Optimization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Backup and Recovery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Security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Data Migration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Integration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Capacity Planning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Documentation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Testing and QA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38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Database Engineering &amp;</a:t>
            </a:r>
            <a:endParaRPr lang="en-US" sz="80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Download Jobs Free PNG photo images and clipart | FreePNGImg">
            <a:extLst>
              <a:ext uri="{FF2B5EF4-FFF2-40B4-BE49-F238E27FC236}">
                <a16:creationId xmlns:a16="http://schemas.microsoft.com/office/drawing/2014/main" id="{3793C4C8-0133-4EF1-466C-65DC6EAA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77" y="3301066"/>
            <a:ext cx="2258906" cy="22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26699-6A66-0614-BEC5-28913DB6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5295" y="3567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THANK YOU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300659" y="1213009"/>
            <a:ext cx="83031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S</a:t>
            </a:r>
            <a:r>
              <a:rPr lang="en-US" sz="138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Q</a:t>
            </a:r>
            <a:r>
              <a:rPr lang="en-US" sz="13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Maven Pro"/>
              </a:rPr>
              <a:t>L</a:t>
            </a:r>
            <a:endParaRPr lang="en-US" sz="13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Maven Pro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LIMON RAHMAN</dc:creator>
  <cp:lastModifiedBy>MD LIMON RAHMAN</cp:lastModifiedBy>
  <cp:revision>2</cp:revision>
  <dcterms:created xsi:type="dcterms:W3CDTF">2024-05-26T15:13:27Z</dcterms:created>
  <dcterms:modified xsi:type="dcterms:W3CDTF">2024-05-26T15:13:54Z</dcterms:modified>
</cp:coreProperties>
</file>