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8" r:id="rId5"/>
    <p:sldId id="262" r:id="rId6"/>
    <p:sldId id="272" r:id="rId7"/>
    <p:sldId id="273" r:id="rId8"/>
    <p:sldId id="274" r:id="rId9"/>
    <p:sldId id="280" r:id="rId10"/>
    <p:sldId id="27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708e785c7_1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708e785c7_1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708e785c7_1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708e785c7_1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708e785c7_1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708e785c7_1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708e785c7_1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708e785c7_1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6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708e785c7_1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708e785c7_1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72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quest.org/courses/sql-for-everybo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Maven Pro"/>
              </a:rPr>
              <a:t>Database Installation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6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solidFill>
                  <a:srgbClr val="0C343D"/>
                </a:solidFill>
              </a:rPr>
              <a:t>Primary Key (UNQ Key)</a:t>
            </a:r>
            <a:endParaRPr dirty="0">
              <a:solidFill>
                <a:srgbClr val="0C343D"/>
              </a:solidFill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2328433" y="1673567"/>
            <a:ext cx="76404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733" dirty="0">
                <a:solidFill>
                  <a:srgbClr val="202124"/>
                </a:solidFill>
                <a:highlight>
                  <a:srgbClr val="FFFFFF"/>
                </a:highlight>
              </a:rPr>
              <a:t>Unique identifier</a:t>
            </a:r>
            <a:endParaRPr sz="4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365;p54">
            <a:extLst>
              <a:ext uri="{FF2B5EF4-FFF2-40B4-BE49-F238E27FC236}">
                <a16:creationId xmlns:a16="http://schemas.microsoft.com/office/drawing/2014/main" id="{41D0ADAB-9DC7-A4F8-E092-D8E27702113D}"/>
              </a:ext>
            </a:extLst>
          </p:cNvPr>
          <p:cNvSpPr txBox="1">
            <a:spLocks/>
          </p:cNvSpPr>
          <p:nvPr/>
        </p:nvSpPr>
        <p:spPr>
          <a:xfrm>
            <a:off x="2328433" y="2994445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dirty="0">
                <a:solidFill>
                  <a:srgbClr val="0C343D"/>
                </a:solidFill>
              </a:rPr>
              <a:t>Unique Key (NOT PK)</a:t>
            </a:r>
          </a:p>
        </p:txBody>
      </p:sp>
    </p:spTree>
    <p:extLst>
      <p:ext uri="{BB962C8B-B14F-4D97-AF65-F5344CB8AC3E}">
        <p14:creationId xmlns:p14="http://schemas.microsoft.com/office/powerpoint/2010/main" val="159588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aven Pro"/>
              </a:rPr>
              <a:t>THANK YOU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Maven Pro"/>
              </a:rPr>
              <a:t>Intro to IDEs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Maven Pro"/>
              </a:rPr>
              <a:t>Database Vs</a:t>
            </a:r>
          </a:p>
          <a:p>
            <a:r>
              <a:rPr lang="en-US" sz="80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Maven Pro"/>
              </a:rPr>
              <a:t>DBMS / RDBMS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Column vs Row Oriented DB</a:t>
            </a:r>
          </a:p>
        </p:txBody>
      </p:sp>
    </p:spTree>
    <p:extLst>
      <p:ext uri="{BB962C8B-B14F-4D97-AF65-F5344CB8AC3E}">
        <p14:creationId xmlns:p14="http://schemas.microsoft.com/office/powerpoint/2010/main" val="28053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Database Structure </a:t>
            </a:r>
          </a:p>
        </p:txBody>
      </p:sp>
    </p:spTree>
    <p:extLst>
      <p:ext uri="{BB962C8B-B14F-4D97-AF65-F5344CB8AC3E}">
        <p14:creationId xmlns:p14="http://schemas.microsoft.com/office/powerpoint/2010/main" val="12110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 dirty="0">
                <a:solidFill>
                  <a:srgbClr val="0C343D"/>
                </a:solidFill>
              </a:rPr>
              <a:t>Rows &amp; Columns</a:t>
            </a:r>
            <a:endParaRPr b="1" dirty="0">
              <a:solidFill>
                <a:srgbClr val="0C343D"/>
              </a:solidFill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133" y="1633768"/>
            <a:ext cx="7043864" cy="396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solidFill>
                  <a:srgbClr val="0C343D"/>
                </a:solidFill>
              </a:rPr>
              <a:t>Primary Key</a:t>
            </a:r>
            <a:endParaRPr dirty="0">
              <a:solidFill>
                <a:srgbClr val="0C343D"/>
              </a:solidFill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2328433" y="1673567"/>
            <a:ext cx="76404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733" dirty="0">
                <a:solidFill>
                  <a:srgbClr val="202124"/>
                </a:solidFill>
                <a:highlight>
                  <a:srgbClr val="FFFFFF"/>
                </a:highlight>
              </a:rPr>
              <a:t>Unique identifier</a:t>
            </a:r>
            <a:endParaRPr sz="4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>
                <a:solidFill>
                  <a:srgbClr val="0C343D"/>
                </a:solidFill>
              </a:rPr>
              <a:t>Forign Key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73" name="Google Shape;373;p55"/>
          <p:cNvSpPr txBox="1"/>
          <p:nvPr/>
        </p:nvSpPr>
        <p:spPr>
          <a:xfrm>
            <a:off x="2328433" y="1673567"/>
            <a:ext cx="76404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3733" dirty="0">
                <a:solidFill>
                  <a:srgbClr val="202124"/>
                </a:solidFill>
                <a:highlight>
                  <a:srgbClr val="FFFFFF"/>
                </a:highlight>
              </a:rPr>
              <a:t>Relative</a:t>
            </a:r>
            <a:endParaRPr sz="3733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364806" y="570189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solidFill>
                  <a:srgbClr val="0C343D"/>
                </a:solidFill>
              </a:rPr>
              <a:t>Forign Key</a:t>
            </a:r>
            <a:endParaRPr dirty="0">
              <a:solidFill>
                <a:srgbClr val="0C343D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D1316C-019E-C452-EFCF-984B27CA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9885"/>
              </p:ext>
            </p:extLst>
          </p:nvPr>
        </p:nvGraphicFramePr>
        <p:xfrm>
          <a:off x="461106" y="1673567"/>
          <a:ext cx="1631744" cy="219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2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2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9FDFCD-BE3D-6FE3-4896-EE04A424BC38}"/>
              </a:ext>
            </a:extLst>
          </p:cNvPr>
          <p:cNvSpPr txBox="1"/>
          <p:nvPr/>
        </p:nvSpPr>
        <p:spPr>
          <a:xfrm flipH="1">
            <a:off x="707245" y="4301411"/>
            <a:ext cx="37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9328F5-6B87-9F9D-73A1-BF2E11CDA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2624"/>
              </p:ext>
            </p:extLst>
          </p:nvPr>
        </p:nvGraphicFramePr>
        <p:xfrm>
          <a:off x="2376312" y="1673567"/>
          <a:ext cx="2447613" cy="256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1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872427025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07DA92-0183-26AB-BB34-362797849FB7}"/>
              </a:ext>
            </a:extLst>
          </p:cNvPr>
          <p:cNvSpPr txBox="1"/>
          <p:nvPr/>
        </p:nvSpPr>
        <p:spPr>
          <a:xfrm flipH="1">
            <a:off x="2212267" y="4267142"/>
            <a:ext cx="37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6426E42-F36E-B132-305A-6D96F640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2581"/>
              </p:ext>
            </p:extLst>
          </p:nvPr>
        </p:nvGraphicFramePr>
        <p:xfrm>
          <a:off x="6676675" y="1639298"/>
          <a:ext cx="1631744" cy="219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2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2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39FBC1-E446-C585-7668-2DEA4CEFE03F}"/>
              </a:ext>
            </a:extLst>
          </p:cNvPr>
          <p:cNvSpPr txBox="1"/>
          <p:nvPr/>
        </p:nvSpPr>
        <p:spPr>
          <a:xfrm flipH="1">
            <a:off x="6922814" y="4267142"/>
            <a:ext cx="37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0057202-04E2-4C41-8818-B61DB2B1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95831"/>
              </p:ext>
            </p:extLst>
          </p:nvPr>
        </p:nvGraphicFramePr>
        <p:xfrm>
          <a:off x="8591881" y="1639298"/>
          <a:ext cx="2447613" cy="256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1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872427025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9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Maven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Rows &amp; Columns</vt:lpstr>
      <vt:lpstr>Primary Key</vt:lpstr>
      <vt:lpstr>Forign Key</vt:lpstr>
      <vt:lpstr>Forign Key</vt:lpstr>
      <vt:lpstr>Primary Key (UNQ Key)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LIMON RAHMAN</dc:creator>
  <cp:lastModifiedBy>MD LIMON RAHMAN</cp:lastModifiedBy>
  <cp:revision>2</cp:revision>
  <dcterms:created xsi:type="dcterms:W3CDTF">2024-05-26T14:57:34Z</dcterms:created>
  <dcterms:modified xsi:type="dcterms:W3CDTF">2024-05-26T15:14:46Z</dcterms:modified>
</cp:coreProperties>
</file>