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79" r:id="rId3"/>
    <p:sldId id="280" r:id="rId4"/>
    <p:sldId id="281" r:id="rId5"/>
    <p:sldId id="282" r:id="rId6"/>
    <p:sldId id="283" r:id="rId7"/>
    <p:sldId id="263" r:id="rId8"/>
    <p:sldId id="284" r:id="rId9"/>
    <p:sldId id="285" r:id="rId10"/>
    <p:sldId id="28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6F6A31-1364-1F60-8F80-B63A66ABE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28A5-67D8-71C1-4DD2-B316FA4E3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C895-DCBE-41B6-8A94-4AC1A97BD704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67A9-9748-F96B-26BB-DF27DFE1F1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5C0A-6CF2-A41F-73F4-7D00CE0B7B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F821-2C45-4225-ABFC-4ECC090DF1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40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B048-4806-4C7E-AF6B-FBB7CA8E576B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A918-F0E3-4B8E-9667-CEA9E63AB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9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9B2-B741-FD14-0C15-8B2D2F87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9ECB-6F4D-EBC4-79AA-ED1DE20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A6C0-0FFA-0D0C-8280-04A5C18B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C299-CC21-4EF5-A4D1-468950A8DC82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257D-18AC-5737-61CC-61960FF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587F-8231-3258-1586-3D81C13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A3E-E246-F177-CF18-D304A497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BEE9-E180-68DA-7E9C-2916937F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88F7-AA8D-3F8A-119F-37CBCC3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101F-EED5-4BA7-9A82-D5A0A87512A7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E738-72BE-572A-3580-1575E41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AACA-19E8-68C2-5710-A73E952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E1B6-5421-C729-3007-2B8F0BF1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297F-FCCF-5D73-001A-5BA9FC39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58C-E3D2-7BE1-D59E-F9E842AD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1DC-8700-4780-9DC4-39AB7163A6C0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B50D-C8E2-41FA-A535-65C6A5F0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A3C1-A4A7-BEFC-D929-04130C8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A85-0BDC-558E-6835-716582A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0D3E-B40C-5535-FF51-B3D13E40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6807-77D0-694E-B650-FE788138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0853-0CFF-461A-96F8-BF0309CFA489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4328-6D3F-C558-759F-FC59C73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40FF-E020-B4E5-E518-6D301F2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7C9-A50F-5025-D08A-E48B27D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4B02-D75C-F639-3313-A1553E8F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DC3F-E507-428B-3BF4-6040452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C20F-13C3-4D67-9874-64FDAB37B24B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3F0E-7FA5-B4E7-60D2-6E0B90F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FE85-AE31-FCD7-1417-9F9521E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425-D802-82F5-A914-057312D8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895-D3D8-CE79-6BA4-04B6CFE3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E987-6B5B-721A-3993-3132490F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4EB-C84E-7235-6F56-3BD5A03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8D7-5278-4CFF-9672-4A4232A73987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1F17-CC2D-4693-E3B1-E1527CE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217-5DE6-4AC6-154F-0EFF5CD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2239-77CD-03B4-DAEF-C3C5AEC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417B-E50E-105F-F57E-2E4960F8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D7F5A-0EBB-D925-B3AD-555585AF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4935-978D-BACB-A573-7533A56E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6B67B-10CE-E083-CA4B-ACCE046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7AD91-55F8-08F1-C000-926898B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7614-DACE-483D-BA87-3530C4F96054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DD17-F191-E6CE-795B-3E06307D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D3BC4-47D4-084C-C95C-CAC61BEB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28F-D406-ED93-7B55-9D2A8F0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F40E-E5A5-AC38-091E-37B8BAB0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8664-3D33-4B57-8C12-B888531E21FD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53694-8B4F-AC31-1541-292A6D8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5B92-56B9-A0E5-861D-A12A7DA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5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2D723-A889-4501-0D83-6285D36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0EA-2F0D-4FAA-A873-6F113961E86A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74B49-A788-AD93-5CED-5EB85DBB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2-3474-E6DE-1BDC-4E913E6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6396-B304-7A09-EA64-3E55813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5523-F0DC-8070-EC03-6C5D63E1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22D93-3E57-6192-1384-552AC747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C95F-BC1C-15D8-9907-1DCC3E4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C32B-5EBE-4A3F-802C-BB7E628CA0CF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AC0A-3746-CD90-5E9B-AAE75CF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17CF-294E-301A-DE32-1AF54D6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E886-76F9-5989-9F1B-211051A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4818-8C9B-7C9D-1133-5EC89523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4BBF-1F86-6DA6-4923-93FF193F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EE6E-C0D7-E143-B491-7C8C57D9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FBE8-CC4C-4352-AF30-BECBAF3602EF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04F0-DFD5-ED7E-8752-1A9BA7A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8D78C-CA4B-B935-D58E-92F41C6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B0F2C-12EC-B7FE-80CA-E83EBAF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C74-EDC8-F5D4-9EE5-7BD32452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AF6C-9F86-7CFF-4622-C5EB658E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6446-C056-4141-8F61-71A9502A97E8}" type="datetime2">
              <a:rPr lang="en-US" smtClean="0"/>
              <a:t>Sunday, May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8D93-02BB-FC19-8594-25844F36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875-B24D-9B86-B532-04E8E7E9F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IDE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6396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4ECC-CF31-C857-40F4-C24095B6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6259-7694-6BF9-6623-731A6E21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669"/>
            <a:ext cx="10515600" cy="464400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Warehouse / Column oriented DB</a:t>
            </a:r>
          </a:p>
          <a:p>
            <a:r>
              <a:rPr lang="en-US" sz="1700" dirty="0">
                <a:sym typeface="Wingdings" panose="05000000000000000000" pitchFamily="2" charset="2"/>
              </a:rPr>
              <a:t> From a normalize </a:t>
            </a:r>
            <a:r>
              <a:rPr lang="en-US" sz="1700" dirty="0" err="1">
                <a:sym typeface="Wingdings" panose="05000000000000000000" pitchFamily="2" charset="2"/>
              </a:rPr>
              <a:t>db</a:t>
            </a:r>
            <a:endParaRPr lang="en-US" sz="1700" dirty="0">
              <a:sym typeface="Wingdings" panose="05000000000000000000" pitchFamily="2" charset="2"/>
            </a:endParaRPr>
          </a:p>
          <a:p>
            <a:r>
              <a:rPr lang="en-US" sz="1700" dirty="0">
                <a:sym typeface="Wingdings" panose="05000000000000000000" pitchFamily="2" charset="2"/>
              </a:rPr>
              <a:t> optimized for selection/projection</a:t>
            </a:r>
          </a:p>
          <a:p>
            <a:r>
              <a:rPr lang="en-US" sz="1700" dirty="0">
                <a:sym typeface="Wingdings" panose="05000000000000000000" pitchFamily="2" charset="2"/>
              </a:rPr>
              <a:t> Used in analytics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Benefits:</a:t>
            </a:r>
          </a:p>
          <a:p>
            <a:r>
              <a:rPr lang="en-US" sz="1600" dirty="0"/>
              <a:t>Faster retrieval</a:t>
            </a:r>
          </a:p>
          <a:p>
            <a:r>
              <a:rPr lang="en-US" sz="1600" dirty="0"/>
              <a:t>Optimized for select query</a:t>
            </a:r>
            <a:endParaRPr lang="en-US" sz="1800" dirty="0"/>
          </a:p>
          <a:p>
            <a:r>
              <a:rPr lang="en-US" sz="1600" dirty="0"/>
              <a:t>Less join to use</a:t>
            </a:r>
          </a:p>
          <a:p>
            <a:r>
              <a:rPr lang="en-US" sz="1600" b="1" dirty="0"/>
              <a:t>Drawbacks:</a:t>
            </a:r>
          </a:p>
          <a:p>
            <a:r>
              <a:rPr lang="en-US" sz="1800" dirty="0"/>
              <a:t>Redundant data</a:t>
            </a:r>
          </a:p>
          <a:p>
            <a:r>
              <a:rPr lang="en-US" sz="1800" dirty="0" err="1"/>
              <a:t>Stoarge</a:t>
            </a:r>
            <a:r>
              <a:rPr lang="en-US" sz="1800" dirty="0"/>
              <a:t> </a:t>
            </a:r>
          </a:p>
          <a:p>
            <a:r>
              <a:rPr lang="en-US" sz="1800" dirty="0"/>
              <a:t>Update/ delete unoptimized (not </a:t>
            </a:r>
            <a:r>
              <a:rPr lang="en-US" sz="1800" dirty="0" err="1"/>
              <a:t>remmonded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8C26F-A6F8-C8D0-168D-A113B058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5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CDA6D7-0498-E29A-68EE-062DDB3CD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443" y="2814869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THANK YOU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ACID</a:t>
            </a:r>
          </a:p>
        </p:txBody>
      </p:sp>
    </p:spTree>
    <p:extLst>
      <p:ext uri="{BB962C8B-B14F-4D97-AF65-F5344CB8AC3E}">
        <p14:creationId xmlns:p14="http://schemas.microsoft.com/office/powerpoint/2010/main" val="106201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D6F5-39C9-0583-D7A7-EAAAE6B6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4A24-3E47-228E-0407-93CD2902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A: Atomicity</a:t>
            </a:r>
          </a:p>
          <a:p>
            <a:pPr lvl="1"/>
            <a:r>
              <a:rPr lang="en-US" dirty="0"/>
              <a:t>Transaction</a:t>
            </a:r>
          </a:p>
          <a:p>
            <a:endParaRPr lang="en-US" dirty="0"/>
          </a:p>
          <a:p>
            <a:r>
              <a:rPr lang="en-US" dirty="0" err="1"/>
              <a:t>Bkash</a:t>
            </a:r>
            <a:r>
              <a:rPr lang="en-US" dirty="0"/>
              <a:t>&gt; -100  [500-100] =400</a:t>
            </a:r>
          </a:p>
          <a:p>
            <a:r>
              <a:rPr lang="en-US" dirty="0"/>
              <a:t>Sim &lt; +100 [0]</a:t>
            </a:r>
          </a:p>
          <a:p>
            <a:r>
              <a:rPr lang="en-US" dirty="0" err="1"/>
              <a:t>Bkash</a:t>
            </a:r>
            <a:r>
              <a:rPr lang="en-US" dirty="0"/>
              <a:t>&gt; -100  [400+100] =500</a:t>
            </a:r>
          </a:p>
          <a:p>
            <a:endParaRPr lang="en-US" dirty="0"/>
          </a:p>
          <a:p>
            <a:r>
              <a:rPr lang="en-US" dirty="0"/>
              <a:t>Either Full </a:t>
            </a:r>
            <a:r>
              <a:rPr lang="en-US" dirty="0" err="1"/>
              <a:t>Trx</a:t>
            </a:r>
            <a:endParaRPr lang="en-US" dirty="0"/>
          </a:p>
          <a:p>
            <a:r>
              <a:rPr lang="en-US" dirty="0"/>
              <a:t>Or No </a:t>
            </a:r>
            <a:r>
              <a:rPr lang="en-US" dirty="0" err="1"/>
              <a:t>trx</a:t>
            </a:r>
            <a:r>
              <a:rPr lang="en-US" dirty="0"/>
              <a:t> (Rollback)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DEAB8-9DB9-93CD-B570-1EE8C262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9496-980D-0BAD-92CE-C76C3647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8EAE-7420-84D6-05B6-0938418E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C: Consistency</a:t>
            </a:r>
          </a:p>
          <a:p>
            <a:endParaRPr lang="en-US" sz="2000" dirty="0"/>
          </a:p>
          <a:p>
            <a:r>
              <a:rPr lang="en-US" sz="2000" dirty="0" err="1"/>
              <a:t>Bkash</a:t>
            </a:r>
            <a:r>
              <a:rPr lang="en-US" sz="2000" dirty="0"/>
              <a:t> (X) = 500</a:t>
            </a:r>
          </a:p>
          <a:p>
            <a:r>
              <a:rPr lang="en-US" sz="2000" dirty="0"/>
              <a:t>Sim (Y) = 1.20</a:t>
            </a:r>
          </a:p>
          <a:p>
            <a:r>
              <a:rPr lang="en-US" sz="2000" dirty="0"/>
              <a:t>=========500+1.20 = 501.20</a:t>
            </a:r>
          </a:p>
          <a:p>
            <a:endParaRPr lang="en-US" sz="2000" dirty="0"/>
          </a:p>
          <a:p>
            <a:r>
              <a:rPr lang="en-US" sz="2000" dirty="0"/>
              <a:t>Recharge (TRX)</a:t>
            </a:r>
          </a:p>
          <a:p>
            <a:r>
              <a:rPr lang="en-US" sz="2000" dirty="0" err="1"/>
              <a:t>Bkash</a:t>
            </a:r>
            <a:r>
              <a:rPr lang="en-US" sz="2000" dirty="0"/>
              <a:t> (X) = 500-100 =400</a:t>
            </a:r>
          </a:p>
          <a:p>
            <a:r>
              <a:rPr lang="en-US" sz="2000" dirty="0"/>
              <a:t>Sim (Y) = 1.20 = 1.20+100= 101.20</a:t>
            </a:r>
          </a:p>
          <a:p>
            <a:r>
              <a:rPr lang="en-US" sz="2000" dirty="0"/>
              <a:t>======================400+101.20= 501.20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9A768-6252-89DE-4F3F-A458129C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B457-8250-B7C7-889A-DD63BB81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6BAF-867F-8938-8353-6DB09F09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I: Isolation</a:t>
            </a:r>
          </a:p>
          <a:p>
            <a:endParaRPr lang="en-US" dirty="0"/>
          </a:p>
          <a:p>
            <a:r>
              <a:rPr lang="en-US" sz="2400" dirty="0"/>
              <a:t>Cover (Private)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U101 [2023-09-15 15:57]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Recharge (TRX1) ----</a:t>
            </a:r>
            <a:r>
              <a:rPr lang="en-US" sz="1800" b="1" dirty="0">
                <a:solidFill>
                  <a:srgbClr val="FF0000"/>
                </a:solidFill>
              </a:rPr>
              <a:t>FAILED</a:t>
            </a: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Bkash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(X) = 500-100 =400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Sim (Y) = 1.20 = 1.20+100= 101.20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U102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[2023-09-15 15:57]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Recharge (TRX2)</a:t>
            </a:r>
          </a:p>
          <a:p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Bkash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(A) = 1000000-500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Sim (B) = 100.50 = 100.50+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500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6B070-54A1-0DE8-CBE0-45F42F51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7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93EB-314D-54A2-3802-47F6C70C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BB68-4FBA-AA68-801A-2AAEB802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D: Durability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U102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[2023-09-15 15:57]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Recharge (TRX2)</a:t>
            </a:r>
          </a:p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Bkash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(A) = 1000000-500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Sim (B) = 100.50 = 100.50+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500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/>
              <a:t>SUCCESS</a:t>
            </a:r>
          </a:p>
          <a:p>
            <a:endParaRPr lang="en-US" sz="2400" b="1" dirty="0"/>
          </a:p>
          <a:p>
            <a:r>
              <a:rPr lang="en-US" sz="2800" b="1" dirty="0"/>
              <a:t>Storm / Flood/ Fire / PC problem / Network Problem/ SYSTEM FAILURE</a:t>
            </a:r>
          </a:p>
          <a:p>
            <a:r>
              <a:rPr lang="en-US" b="1" dirty="0"/>
              <a:t>RECOVER&gt; GET ALL SUCCESS /COMMITED DATA</a:t>
            </a:r>
            <a:endParaRPr lang="en-US" sz="2800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CB9B-BA57-969A-4BEC-3AB0B1C2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316299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72BD-C119-654C-BFEF-FBACB620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87B5-7E8C-9E40-8E84-4A9F0D80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  <a:p>
            <a:r>
              <a:rPr lang="en-US" dirty="0"/>
              <a:t>Denormalization</a:t>
            </a:r>
          </a:p>
          <a:p>
            <a:endParaRPr lang="en-US" dirty="0"/>
          </a:p>
          <a:p>
            <a:r>
              <a:rPr lang="en-US" dirty="0"/>
              <a:t>Normalization: Transactional DB </a:t>
            </a:r>
            <a:r>
              <a:rPr lang="en-US" sz="2000" i="1" dirty="0"/>
              <a:t>(Row Oriented)</a:t>
            </a:r>
            <a:endParaRPr lang="en-US" i="1" dirty="0"/>
          </a:p>
          <a:p>
            <a:pPr lvl="1"/>
            <a:r>
              <a:rPr lang="en-US" dirty="0"/>
              <a:t>Insert</a:t>
            </a:r>
            <a:r>
              <a:rPr lang="en-US" b="1" dirty="0"/>
              <a:t>, update, Delete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182A8-3DA9-878F-442E-8C11E5FE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9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B8B-7A94-E7DD-24CE-A78FA57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7148-AE3A-5F25-8607-E77DD46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Make database simple to keep data</a:t>
            </a:r>
          </a:p>
          <a:p>
            <a:r>
              <a:rPr lang="en-US" sz="2000" dirty="0"/>
              <a:t>Make it optimize for insert/update</a:t>
            </a:r>
          </a:p>
          <a:p>
            <a:r>
              <a:rPr lang="en-US" sz="2000" dirty="0"/>
              <a:t>Make it </a:t>
            </a:r>
            <a:r>
              <a:rPr lang="en-US" sz="2000" dirty="0" err="1"/>
              <a:t>splitted</a:t>
            </a:r>
            <a:r>
              <a:rPr lang="en-US" sz="2000" dirty="0"/>
              <a:t> as possible</a:t>
            </a:r>
          </a:p>
          <a:p>
            <a:endParaRPr lang="en-US" sz="2000" dirty="0"/>
          </a:p>
          <a:p>
            <a:r>
              <a:rPr lang="en-US" sz="2000" b="1" dirty="0" err="1"/>
              <a:t>Benifits</a:t>
            </a:r>
            <a:endParaRPr lang="en-US" sz="2000" b="1" dirty="0"/>
          </a:p>
          <a:p>
            <a:r>
              <a:rPr lang="en-US" sz="2000" dirty="0">
                <a:sym typeface="Wingdings" panose="05000000000000000000" pitchFamily="2" charset="2"/>
              </a:rPr>
              <a:t> Managing data easier / simpler/ Optimized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Data storage less used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Less redundant data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b="1" dirty="0"/>
              <a:t>Drawbacks</a:t>
            </a:r>
          </a:p>
          <a:p>
            <a:r>
              <a:rPr lang="en-US" sz="2000" dirty="0"/>
              <a:t>Analytics is not recommended</a:t>
            </a:r>
          </a:p>
          <a:p>
            <a:r>
              <a:rPr lang="en-US" sz="2000" dirty="0"/>
              <a:t>Projection/Selection less optimized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57E0-8D10-7DD2-C746-819FE40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7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Maven Pro</vt:lpstr>
      <vt:lpstr>Wingdings</vt:lpstr>
      <vt:lpstr>Office Theme</vt:lpstr>
      <vt:lpstr>PowerPoint Presentation</vt:lpstr>
      <vt:lpstr>PowerPoint Presentation</vt:lpstr>
      <vt:lpstr>ACID</vt:lpstr>
      <vt:lpstr>ACID</vt:lpstr>
      <vt:lpstr>ACID</vt:lpstr>
      <vt:lpstr>ACID</vt:lpstr>
      <vt:lpstr>PowerPoint Presentation</vt:lpstr>
      <vt:lpstr>DB Architecture</vt:lpstr>
      <vt:lpstr>Normalization</vt:lpstr>
      <vt:lpstr>Denormalization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LIMON RAHMAN</dc:creator>
  <cp:lastModifiedBy>MD LIMON RAHMAN</cp:lastModifiedBy>
  <cp:revision>2</cp:revision>
  <dcterms:created xsi:type="dcterms:W3CDTF">2024-05-26T15:01:09Z</dcterms:created>
  <dcterms:modified xsi:type="dcterms:W3CDTF">2024-05-26T15:15:41Z</dcterms:modified>
</cp:coreProperties>
</file>