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8" r:id="rId3"/>
    <p:sldId id="269" r:id="rId4"/>
    <p:sldId id="274" r:id="rId5"/>
    <p:sldId id="271" r:id="rId6"/>
    <p:sldId id="272" r:id="rId7"/>
    <p:sldId id="27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1456-AAD2-F3F7-23CB-A33833C6A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0D3B9-BA60-6C31-7F26-FA3DCDB21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7C59-8D50-E67D-8CF3-1F7B1E3D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76DB-442F-B43F-CB6F-4C0A1293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D07D-9EAD-80DD-857F-8299A8A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9D2F-5266-7370-8E27-7A9B2706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57AFD-7D96-9A24-C4FE-5108226E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5C34-95BE-D2EA-8BC1-17F720D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06FB-9FD7-30A7-7E96-BF0D6AF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E3CB-F011-B685-DD07-51790AD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3873E-512A-EE3F-C59C-7D01EC7CB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764F-ABD6-BCCF-A83E-89DEA6D3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9C8E-FADE-0069-09F1-E14AA7C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4C4E-29CA-8C97-3B08-53870D88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FF6F-92A0-0188-F1AD-0C8F58D1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5901-FAAF-687D-2FEB-E8B45340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55EB-AA54-3951-F954-3FDDA3A2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5B0F-DA24-A3D9-71FD-12001965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1F03-25D6-0399-436C-30EFB371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42FE-C18C-1AF9-DF41-F715C856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EEB3-14A7-2CDF-1E77-061AE67F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B0F0-5932-9DC3-B154-9886F375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5054-7EA0-D759-0405-3CBA3BD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3FB1F-67F6-FA39-9618-08D2C99A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264E-5039-58D5-E206-51E537B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B0B7-FF62-13AF-DB21-1AEEE765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DB5B-3A2E-29DA-4AFF-7F4F0DBE0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917B6-B245-8BA9-14AA-CB7FB7F07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0F08-501D-4419-D5C4-C80BA86C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DDDF8-DB1A-AA2B-8EE8-361687F7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2163-8EE4-2F0E-6182-2E90541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3BBD-18C6-B47F-0A6C-B81CD78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BE992-88B7-2439-181D-B38A56AFE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8ADB-0B75-760D-AECE-5547CEA5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08020-79E0-2BBF-C94A-27D51FD25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FD996-6750-552B-F14E-53C706AA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9831D-FE63-49DC-56AE-3430E121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D2F9A-880D-E973-8E83-A0F69342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C488D-D75E-9FB8-8F15-1F233AA8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E6B-07C3-4A2A-8528-2D63B2C3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4C17F-FED7-745A-8332-93F7677D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45B5F-461D-3159-154D-3537F33E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EBF3A-3EB0-8D8A-3A63-EAE4005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7E13D-CFDA-E8A3-9641-31452AF9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A80A5-D572-314D-C79D-8EBF4D6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6AF5C-1249-F848-76AB-5E0A4B11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739B-F336-33D6-1348-EB159F57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399A-C134-A172-49B6-B70F33415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8250C-EF2C-96C9-C7E7-B1B38B8C2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BA84A-6061-2E18-4F73-431929D1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83CFA-2ACD-E954-B271-C9FEA244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9ABF5-1363-E940-0463-05CAC26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8D09-537C-34CC-D0CF-81A465B0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6A925-832D-F89F-A414-39713A93A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01EF-6475-1BFE-875B-06850CC9D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03BD-2977-D19B-D2C3-4DE86751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8685-632A-4D76-1CAC-9F6345C8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B587-62E8-93C2-FBA5-F39AD47B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BE5B-6EC8-7106-77A4-2410253A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9D63-B625-33B1-464A-1611BAA63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5C16-21A8-ABC2-932D-C7F453B29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1013-CFA0-42EC-8D70-8C7FB9B4F04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10B0-D5E3-4C9A-B333-518081F07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FFD3-CA78-D48B-E362-BB2BD5428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9790-5DBD-4E0C-A6FF-797E4E3E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3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iquest.org/courses/sql-for-everybod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331AE-AE1A-D45C-AFCF-56C7882B4655}"/>
              </a:ext>
            </a:extLst>
          </p:cNvPr>
          <p:cNvSpPr txBox="1"/>
          <p:nvPr/>
        </p:nvSpPr>
        <p:spPr>
          <a:xfrm>
            <a:off x="2475487" y="1551433"/>
            <a:ext cx="835387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DDL = Data Definition lang [CREATE,ALTER,DROP] --&gt; ARCHITECTURE 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DML = Data manipulation lang [INSERT,UPDATE,DELETE] --&gt; DATA LAYER 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DCL /TCL = Data/ Transaction control lang[grant, revoke] --&gt; PERMISSION MANAGEMENT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DTL = Data transformation lang  [COMMIT, ROLLBACL] --&gt; Flow complete / Revert </a:t>
            </a: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DQL = Data Query lang  [SELECT] --&gt; ANALYRICS, REPORTING </a:t>
            </a:r>
          </a:p>
        </p:txBody>
      </p:sp>
    </p:spTree>
    <p:extLst>
      <p:ext uri="{BB962C8B-B14F-4D97-AF65-F5344CB8AC3E}">
        <p14:creationId xmlns:p14="http://schemas.microsoft.com/office/powerpoint/2010/main" val="6522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331AE-AE1A-D45C-AFCF-56C7882B4655}"/>
              </a:ext>
            </a:extLst>
          </p:cNvPr>
          <p:cNvSpPr txBox="1"/>
          <p:nvPr/>
        </p:nvSpPr>
        <p:spPr>
          <a:xfrm>
            <a:off x="3296480" y="2136209"/>
            <a:ext cx="72639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Be careful about relationships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KISS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3600" dirty="0">
                <a:solidFill>
                  <a:schemeClr val="dk1"/>
                </a:solidFill>
              </a:rPr>
              <a:t>Keep it private</a:t>
            </a:r>
          </a:p>
        </p:txBody>
      </p:sp>
    </p:spTree>
    <p:extLst>
      <p:ext uri="{BB962C8B-B14F-4D97-AF65-F5344CB8AC3E}">
        <p14:creationId xmlns:p14="http://schemas.microsoft.com/office/powerpoint/2010/main" val="426682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445" y="111989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good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66679-14A8-0B2D-B3D1-269CCF22D012}"/>
              </a:ext>
            </a:extLst>
          </p:cNvPr>
          <p:cNvSpPr txBox="1"/>
          <p:nvPr/>
        </p:nvSpPr>
        <p:spPr>
          <a:xfrm>
            <a:off x="788894" y="2142565"/>
            <a:ext cx="10691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ALTER</a:t>
            </a:r>
          </a:p>
          <a:p>
            <a:r>
              <a:rPr lang="en-US" sz="2000" dirty="0"/>
              <a:t>DROP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58B1155-810D-8F67-C290-5B48E40B8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44730"/>
              </p:ext>
            </p:extLst>
          </p:nvPr>
        </p:nvGraphicFramePr>
        <p:xfrm>
          <a:off x="2832847" y="216915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573372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420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Mr</a:t>
                      </a:r>
                      <a:r>
                        <a:rPr lang="en-US" dirty="0"/>
                        <a:t> 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MR ZYX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87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3DB3E0-46DB-C245-81C7-DFF25B7B1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06927"/>
              </p:ext>
            </p:extLst>
          </p:nvPr>
        </p:nvGraphicFramePr>
        <p:xfrm>
          <a:off x="788894" y="412727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73372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742067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7957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Consumer_id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Unq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2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Uijgt68g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8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564it4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64564434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8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Piyhui867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7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5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7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445" y="111989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good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66679-14A8-0B2D-B3D1-269CCF22D012}"/>
              </a:ext>
            </a:extLst>
          </p:cNvPr>
          <p:cNvSpPr txBox="1"/>
          <p:nvPr/>
        </p:nvSpPr>
        <p:spPr>
          <a:xfrm>
            <a:off x="788894" y="2142565"/>
            <a:ext cx="10691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NAME should be unique &amp; </a:t>
            </a:r>
            <a:r>
              <a:rPr lang="en-US" sz="2000" dirty="0" err="1"/>
              <a:t>meaningfull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Never use </a:t>
            </a:r>
            <a:r>
              <a:rPr lang="en-US" sz="2000" dirty="0" err="1"/>
              <a:t>revred</a:t>
            </a:r>
            <a:r>
              <a:rPr lang="en-US" sz="2000" dirty="0"/>
              <a:t> keywords (create, update, select…)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camelCase/ UPPERCASE/ Proper case -&gt; </a:t>
            </a:r>
            <a:r>
              <a:rPr lang="en-US" sz="2000" dirty="0" err="1"/>
              <a:t>snake_case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Columns:</a:t>
            </a:r>
          </a:p>
          <a:p>
            <a:r>
              <a:rPr lang="en-US" sz="2000" dirty="0"/>
              <a:t>Data types should be relevant</a:t>
            </a:r>
          </a:p>
          <a:p>
            <a:r>
              <a:rPr lang="en-US" sz="2000" dirty="0"/>
              <a:t>Constraint (PK, UNQ, NOT NULL….)</a:t>
            </a:r>
          </a:p>
          <a:p>
            <a:r>
              <a:rPr lang="en-US" sz="2000" dirty="0"/>
              <a:t>Foreign key</a:t>
            </a:r>
          </a:p>
          <a:p>
            <a:r>
              <a:rPr lang="en-US" sz="2000" dirty="0"/>
              <a:t>Comments/Description</a:t>
            </a:r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66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5847" y="133504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 &amp; DCL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11F7-42BB-5956-5600-324A611AE3EA}"/>
              </a:ext>
            </a:extLst>
          </p:cNvPr>
          <p:cNvSpPr txBox="1"/>
          <p:nvPr/>
        </p:nvSpPr>
        <p:spPr>
          <a:xfrm>
            <a:off x="1415847" y="2439886"/>
            <a:ext cx="6100482" cy="18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•C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reating users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setting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Validity of password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Changing ownership</a:t>
            </a:r>
          </a:p>
        </p:txBody>
      </p:sp>
    </p:spTree>
    <p:extLst>
      <p:ext uri="{BB962C8B-B14F-4D97-AF65-F5344CB8AC3E}">
        <p14:creationId xmlns:p14="http://schemas.microsoft.com/office/powerpoint/2010/main" val="190977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Google Shape;194;p27">
            <a:extLst>
              <a:ext uri="{FF2B5EF4-FFF2-40B4-BE49-F238E27FC236}">
                <a16:creationId xmlns:a16="http://schemas.microsoft.com/office/drawing/2014/main" id="{2A7E7CDE-CF8C-E255-9370-5A4F2A7FF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5847" y="133504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11F7-42BB-5956-5600-324A611AE3EA}"/>
              </a:ext>
            </a:extLst>
          </p:cNvPr>
          <p:cNvSpPr txBox="1"/>
          <p:nvPr/>
        </p:nvSpPr>
        <p:spPr>
          <a:xfrm>
            <a:off x="3486694" y="2000616"/>
            <a:ext cx="6100482" cy="3988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TYPES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---------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REGULAR TABLE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TEMPORARY TABLE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SYSTEM TABLE / Information table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VIEW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MATERIALIZED VIEW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ea typeface="Calibri"/>
                <a:cs typeface="Arial"/>
                <a:sym typeface="Arial"/>
              </a:rPr>
              <a:t>PARTITONED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88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E3DD-57D5-8380-C664-ED8E7B11D96B}"/>
              </a:ext>
            </a:extLst>
          </p:cNvPr>
          <p:cNvSpPr>
            <a:spLocks noGrp="1"/>
          </p:cNvSpPr>
          <p:nvPr/>
        </p:nvSpPr>
        <p:spPr>
          <a:xfrm>
            <a:off x="587478" y="3686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C0BB-EF33-C698-E33F-D4E22F9983CE}"/>
              </a:ext>
            </a:extLst>
          </p:cNvPr>
          <p:cNvSpPr>
            <a:spLocks noGrp="1"/>
          </p:cNvSpPr>
          <p:nvPr/>
        </p:nvSpPr>
        <p:spPr>
          <a:xfrm>
            <a:off x="587478" y="1593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Primary Key</a:t>
            </a:r>
          </a:p>
          <a:p>
            <a:r>
              <a:rPr lang="en-US" dirty="0"/>
              <a:t>Unique Key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Not Null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D16-A251-CA57-3066-71B248B5DD7B}"/>
              </a:ext>
            </a:extLst>
          </p:cNvPr>
          <p:cNvSpPr/>
          <p:nvPr/>
        </p:nvSpPr>
        <p:spPr>
          <a:xfrm>
            <a:off x="250723" y="593777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937344-9BD2-8D0D-83BF-BBCD88FEFE1B}"/>
              </a:ext>
            </a:extLst>
          </p:cNvPr>
          <p:cNvSpPr>
            <a:spLocks noGrp="1"/>
          </p:cNvSpPr>
          <p:nvPr/>
        </p:nvSpPr>
        <p:spPr>
          <a:xfrm>
            <a:off x="8359878" y="61242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ABE34-7367-4640-9FCB-FA602412E7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3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aven Pro"/>
              </a:rPr>
              <a:t>THANK YOU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Maven Pro</vt:lpstr>
      <vt:lpstr>Office Theme</vt:lpstr>
      <vt:lpstr>PowerPoint Presentation</vt:lpstr>
      <vt:lpstr>PowerPoint Presentation</vt:lpstr>
      <vt:lpstr>DDL good practices</vt:lpstr>
      <vt:lpstr>DDL good practices</vt:lpstr>
      <vt:lpstr>DDL &amp; DCL</vt:lpstr>
      <vt:lpstr>DDL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LIMON RAHMAN</dc:creator>
  <cp:lastModifiedBy>MD LIMON RAHMAN</cp:lastModifiedBy>
  <cp:revision>3</cp:revision>
  <dcterms:created xsi:type="dcterms:W3CDTF">2024-05-26T15:23:03Z</dcterms:created>
  <dcterms:modified xsi:type="dcterms:W3CDTF">2024-05-26T15:26:05Z</dcterms:modified>
</cp:coreProperties>
</file>