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001.jpg" descr="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010.jpg" descr="0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011.jpg" descr="0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012.jpg" descr="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13.jpg" descr="0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014.jpg" descr="0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002.jpg" descr="0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003.jpg" descr="00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004.jpg" descr="0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005.jpg" descr="00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006.jpg" descr="00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007.jpg" descr="00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008.jpg" descr="0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009.jpg" descr="00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