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86" r:id="rId2"/>
    <p:sldId id="265" r:id="rId3"/>
    <p:sldId id="270" r:id="rId4"/>
    <p:sldId id="300" r:id="rId5"/>
    <p:sldId id="301" r:id="rId6"/>
    <p:sldId id="304" r:id="rId7"/>
    <p:sldId id="305" r:id="rId8"/>
    <p:sldId id="306" r:id="rId9"/>
    <p:sldId id="316" r:id="rId10"/>
    <p:sldId id="315" r:id="rId11"/>
    <p:sldId id="302" r:id="rId12"/>
    <p:sldId id="317" r:id="rId13"/>
    <p:sldId id="318" r:id="rId14"/>
    <p:sldId id="303" r:id="rId15"/>
    <p:sldId id="314" r:id="rId16"/>
    <p:sldId id="310" r:id="rId17"/>
    <p:sldId id="311" r:id="rId18"/>
    <p:sldId id="313" r:id="rId19"/>
    <p:sldId id="312" r:id="rId20"/>
    <p:sldId id="283" r:id="rId21"/>
  </p:sldIdLst>
  <p:sldSz cx="9144000" cy="6858000" type="screen4x3"/>
  <p:notesSz cx="6858000" cy="9144000"/>
  <p:embeddedFontLst>
    <p:embeddedFont>
      <p:font typeface="SimHei" pitchFamily="49" charset="-122"/>
      <p:regular r:id="rId23"/>
    </p:embeddedFont>
    <p:embeddedFont>
      <p:font typeface="맑은 고딕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.P MAIL BLOG" id="{48B80121-F413-4EC8-82CB-023965E31B05}">
          <p14:sldIdLst>
            <p14:sldId id="286"/>
            <p14:sldId id="265"/>
            <p14:sldId id="270"/>
          </p14:sldIdLst>
        </p14:section>
        <p14:section name="중간 프로젝트" id="{BA4C1CB1-E8E5-47AE-A159-C080998385FE}">
          <p14:sldIdLst>
            <p14:sldId id="300"/>
            <p14:sldId id="301"/>
            <p14:sldId id="304"/>
            <p14:sldId id="305"/>
            <p14:sldId id="306"/>
            <p14:sldId id="316"/>
            <p14:sldId id="315"/>
          </p14:sldIdLst>
        </p14:section>
        <p14:section name="최종 프로젝트" id="{82695585-9EE5-41AD-B717-D29223BA8F95}">
          <p14:sldIdLst>
            <p14:sldId id="302"/>
            <p14:sldId id="317"/>
            <p14:sldId id="318"/>
            <p14:sldId id="303"/>
            <p14:sldId id="314"/>
            <p14:sldId id="310"/>
            <p14:sldId id="311"/>
            <p14:sldId id="313"/>
            <p14:sldId id="312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00"/>
    <a:srgbClr val="68AFEA"/>
    <a:srgbClr val="A365D1"/>
    <a:srgbClr val="9148C8"/>
    <a:srgbClr val="33CC33"/>
    <a:srgbClr val="B5D8F5"/>
    <a:srgbClr val="1F86DB"/>
    <a:srgbClr val="FF9999"/>
    <a:srgbClr val="FF33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>
      <p:cViewPr>
        <p:scale>
          <a:sx n="90" d="100"/>
          <a:sy n="90" d="100"/>
        </p:scale>
        <p:origin x="-1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E03C-A4EC-4525-B0AC-F5FD7361AE85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4557E-F9FD-4642-B7EE-9F877627A7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7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3176-A93D-4F16-B355-9EBA6D4067D3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44C7-2AEF-44ED-8981-088BD488B16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C:\Users\pc22\Desktop\lims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526" y="6109462"/>
            <a:ext cx="2385026" cy="70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3176-A93D-4F16-B355-9EBA6D4067D3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44C7-2AEF-44ED-8981-088BD488B1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3176-A93D-4F16-B355-9EBA6D4067D3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44C7-2AEF-44ED-8981-088BD488B1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3176-A93D-4F16-B355-9EBA6D4067D3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44C7-2AEF-44ED-8981-088BD488B1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3176-A93D-4F16-B355-9EBA6D4067D3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44C7-2AEF-44ED-8981-088BD488B1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3176-A93D-4F16-B355-9EBA6D4067D3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44C7-2AEF-44ED-8981-088BD488B1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3176-A93D-4F16-B355-9EBA6D4067D3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44C7-2AEF-44ED-8981-088BD488B1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3176-A93D-4F16-B355-9EBA6D4067D3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44C7-2AEF-44ED-8981-088BD488B1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3176-A93D-4F16-B355-9EBA6D4067D3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44C7-2AEF-44ED-8981-088BD488B1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3176-A93D-4F16-B355-9EBA6D4067D3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44C7-2AEF-44ED-8981-088BD488B1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3176-A93D-4F16-B355-9EBA6D4067D3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44C7-2AEF-44ED-8981-088BD488B1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53176-A93D-4F16-B355-9EBA6D4067D3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944C7-2AEF-44ED-8981-088BD488B1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6505600"/>
            <a:ext cx="9141640" cy="352400"/>
          </a:xfrm>
          <a:prstGeom prst="rect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05699" y="6524649"/>
            <a:ext cx="3257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kern="1100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Copyright 2016 . </a:t>
            </a:r>
            <a:r>
              <a:rPr lang="ko-KR" altLang="en-US" sz="1400" kern="1100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임소</a:t>
            </a:r>
            <a:r>
              <a:rPr lang="ko-KR" altLang="en-US" sz="1400" kern="11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현</a:t>
            </a:r>
            <a:r>
              <a:rPr lang="ko-KR" altLang="en-US" sz="1400" kern="1100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1100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all rights reserved.</a:t>
            </a:r>
            <a:endParaRPr lang="ko-KR" altLang="en-US" sz="1400" kern="1100" spc="-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282423" y="5231743"/>
            <a:ext cx="4859217" cy="1187275"/>
          </a:xfrm>
          <a:prstGeom prst="rect">
            <a:avLst/>
          </a:prstGeom>
          <a:effectLst>
            <a:outerShdw blurRad="63500" sx="135000" sy="135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noProof="0" dirty="0" smtClean="0">
                <a:solidFill>
                  <a:srgbClr val="9E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H.P</a:t>
            </a:r>
            <a:r>
              <a:rPr lang="en-US" altLang="ko-KR" b="1" noProof="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  <a:cs typeface="+mj-cs"/>
              </a:rPr>
              <a:t> : 010-5644-9523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dirty="0" smtClean="0">
                <a:solidFill>
                  <a:srgbClr val="9E0000"/>
                </a:solidFill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MAIL</a:t>
            </a:r>
            <a:r>
              <a:rPr kumimoji="0" lang="en-US" altLang="ko-KR" b="1" i="0" u="none" strike="noStrike" kern="1200" cap="none" spc="0" normalizeH="0" baseline="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: </a:t>
            </a:r>
            <a:r>
              <a:rPr lang="en-US" altLang="ko-KR" b="1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  <a:cs typeface="+mj-cs"/>
              </a:rPr>
              <a:t>skypoly3777@naver.com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b="1" dirty="0">
                <a:solidFill>
                  <a:srgbClr val="9E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BLOG</a:t>
            </a:r>
            <a:r>
              <a:rPr lang="en-US" altLang="ko-KR" b="1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en-US" altLang="ko-KR" b="1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  <a:cs typeface="+mj-cs"/>
              </a:rPr>
              <a:t>: http</a:t>
            </a:r>
            <a:r>
              <a:rPr lang="en-US" altLang="ko-KR" b="1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  <a:cs typeface="+mj-cs"/>
              </a:rPr>
              <a:t>://blog.naver.com/skypoly3777</a:t>
            </a:r>
            <a:endParaRPr kumimoji="0" lang="ko-KR" altLang="en-US" sz="3200" b="1" i="0" u="none" strike="noStrike" kern="1200" cap="none" spc="0" normalizeH="0" baseline="0" noProof="0" dirty="0" smtClean="0">
              <a:solidFill>
                <a:srgbClr val="1F86DB"/>
              </a:solidFill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72687" y="1916832"/>
            <a:ext cx="6067665" cy="1853215"/>
            <a:chOff x="1672687" y="1916832"/>
            <a:chExt cx="6067665" cy="1853215"/>
          </a:xfrm>
        </p:grpSpPr>
        <p:sp>
          <p:nvSpPr>
            <p:cNvPr id="14" name="Title 1"/>
            <p:cNvSpPr txBox="1">
              <a:spLocks/>
            </p:cNvSpPr>
            <p:nvPr/>
          </p:nvSpPr>
          <p:spPr>
            <a:xfrm>
              <a:off x="3635896" y="2420888"/>
              <a:ext cx="4104456" cy="1152126"/>
            </a:xfrm>
            <a:prstGeom prst="rect">
              <a:avLst/>
            </a:prstGeom>
            <a:effectLst>
              <a:outerShdw blurRad="63500" sx="135000" sy="135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/>
              <a:r>
                <a:rPr lang="en-US" altLang="ko-KR" sz="6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Portfolio</a:t>
              </a:r>
              <a:endPara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72687" y="2663627"/>
              <a:ext cx="23232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임소현 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2349277" y="2621281"/>
              <a:ext cx="78114" cy="7811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2881135" y="2612529"/>
              <a:ext cx="78114" cy="7811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3366914" y="2608337"/>
              <a:ext cx="78114" cy="7811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눈물 방울 22"/>
            <p:cNvSpPr/>
            <p:nvPr/>
          </p:nvSpPr>
          <p:spPr>
            <a:xfrm rot="5400000">
              <a:off x="1917229" y="1916832"/>
              <a:ext cx="1853215" cy="1853215"/>
            </a:xfrm>
            <a:prstGeom prst="teardrop">
              <a:avLst/>
            </a:prstGeom>
            <a:solidFill>
              <a:schemeClr val="bg1">
                <a:lumMod val="65000"/>
                <a:alpha val="8000"/>
              </a:schemeClr>
            </a:solidFill>
            <a:ln w="50800">
              <a:solidFill>
                <a:schemeClr val="bg1">
                  <a:lumMod val="65000"/>
                  <a:alpha val="44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188640"/>
            <a:ext cx="9144000" cy="576064"/>
            <a:chOff x="0" y="188640"/>
            <a:chExt cx="9144000" cy="576064"/>
          </a:xfrm>
        </p:grpSpPr>
        <p:sp>
          <p:nvSpPr>
            <p:cNvPr id="5" name="Rectangle 16"/>
            <p:cNvSpPr/>
            <p:nvPr/>
          </p:nvSpPr>
          <p:spPr>
            <a:xfrm>
              <a:off x="0" y="188640"/>
              <a:ext cx="9144000" cy="576064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251519" y="296652"/>
              <a:ext cx="5407735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ko-KR" sz="2400" b="1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+mj-cs"/>
                </a:rPr>
                <a:t>2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.</a:t>
              </a:r>
              <a:r>
                <a:rPr kumimoji="0" lang="en-US" altLang="ko-KR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 </a:t>
              </a:r>
              <a:r>
                <a:rPr kumimoji="0" lang="ko-KR" altLang="en-US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중간 </a:t>
              </a:r>
              <a:r>
                <a:rPr kumimoji="0" lang="ko-KR" altLang="en-US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프로젝트 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– </a:t>
              </a:r>
              <a:r>
                <a:rPr kumimoji="0" lang="ko-KR" altLang="en-US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화면설명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(</a:t>
              </a:r>
              <a:r>
                <a:rPr kumimoji="0" lang="ko-KR" altLang="en-US" sz="2400" b="1" i="0" u="none" strike="noStrike" kern="1200" cap="none" spc="0" normalizeH="0" baseline="0" noProof="0" dirty="0" err="1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기능창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) </a:t>
              </a:r>
              <a:endParaRPr kumimoji="0" lang="ko-KR" altLang="en-US" sz="24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17232"/>
            <a:ext cx="7416824" cy="5217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13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188640"/>
            <a:ext cx="9144000" cy="576064"/>
            <a:chOff x="0" y="188640"/>
            <a:chExt cx="9144000" cy="576064"/>
          </a:xfrm>
        </p:grpSpPr>
        <p:sp>
          <p:nvSpPr>
            <p:cNvPr id="5" name="Rectangle 16"/>
            <p:cNvSpPr/>
            <p:nvPr/>
          </p:nvSpPr>
          <p:spPr>
            <a:xfrm>
              <a:off x="0" y="188640"/>
              <a:ext cx="9144000" cy="576064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251520" y="296652"/>
              <a:ext cx="4680520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ko-KR" sz="2400" b="1" noProof="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+mj-cs"/>
                </a:rPr>
                <a:t>3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.</a:t>
              </a:r>
              <a:r>
                <a:rPr kumimoji="0" lang="en-US" altLang="ko-KR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 </a:t>
              </a:r>
              <a:r>
                <a:rPr kumimoji="0" lang="ko-KR" altLang="en-US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최종 </a:t>
              </a:r>
              <a:r>
                <a:rPr kumimoji="0" lang="ko-KR" altLang="en-US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프로젝트 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- </a:t>
              </a:r>
              <a:r>
                <a:rPr kumimoji="0" lang="ko-KR" altLang="en-US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소개</a:t>
              </a: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97801"/>
              </p:ext>
            </p:extLst>
          </p:nvPr>
        </p:nvGraphicFramePr>
        <p:xfrm>
          <a:off x="827584" y="980728"/>
          <a:ext cx="7992888" cy="2992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9111"/>
                <a:gridCol w="6993777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주제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GENIUD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사용언어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JAVA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사용툴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spring 3.7.3, Oracle Database 11g Express,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sqldeveloper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Erwin Data Modeler r7,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TortoisSVN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개발기간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2016.09.05 ~ 2016.10.25(test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기간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주일 포함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7907" marR="17907" marT="17907" marB="17907"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개발인원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6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7907" marR="17907" marT="17907" marB="17907"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담당업무 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 fontAlgn="base" latinLnBrk="1">
                        <a:buFont typeface="Wingdings" pitchFamily="2" charset="2"/>
                        <a:buChar char="§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회원관리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,ID/PW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찾기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마이페이지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개인정보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,DB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정보수정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,USER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활동내역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결제내역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lvl="0" indent="-171450" fontAlgn="base" latinLnBrk="1">
                        <a:buFont typeface="Wingdings" pitchFamily="2" charset="2"/>
                        <a:buChar char="§"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로그인세션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관리</a:t>
                      </a:r>
                    </a:p>
                    <a:p>
                      <a:pPr marL="171450" lvl="0" indent="-171450" fontAlgn="base" latinLnBrk="1">
                        <a:buFont typeface="Wingdings" pitchFamily="2" charset="2"/>
                        <a:buChar char="§"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계층형게시판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제너레이터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marL="171450" lvl="0" indent="-171450" fontAlgn="base" latinLnBrk="1">
                        <a:buFont typeface="Wingdings" pitchFamily="2" charset="2"/>
                        <a:buChar char="§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홈페이지 디자인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메인페이지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서브페이지 디자인 </a:t>
                      </a:r>
                    </a:p>
                  </a:txBody>
                  <a:tcPr marL="17907" marR="17907" marT="17907" marB="17907"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공통업무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 fontAlgn="base" latinLnBrk="1">
                        <a:buFont typeface="Wingdings" pitchFamily="2" charset="2"/>
                        <a:buChar char="§"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메인페이지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디자인</a:t>
                      </a:r>
                      <a:r>
                        <a:rPr lang="en-US" altLang="ko-KR" sz="1200" b="1" kern="12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baseline="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진행중</a:t>
                      </a:r>
                      <a:r>
                        <a:rPr lang="en-US" altLang="ko-KR" sz="1200" b="1" kern="12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제너레이터</a:t>
                      </a:r>
                      <a:r>
                        <a:rPr lang="en-US" altLang="ko-KR" sz="1200" b="1" kern="12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baseline="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진행중</a:t>
                      </a:r>
                      <a:r>
                        <a:rPr lang="en-US" altLang="ko-KR" sz="1200" b="1" kern="12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200" b="1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7907" marR="17907" marT="17907" marB="17907" anchor="ctr"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55058"/>
            <a:ext cx="4149978" cy="23702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47340" y="6245078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메인화면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3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188640"/>
            <a:ext cx="9144000" cy="576064"/>
            <a:chOff x="0" y="188640"/>
            <a:chExt cx="9144000" cy="576064"/>
          </a:xfrm>
        </p:grpSpPr>
        <p:sp>
          <p:nvSpPr>
            <p:cNvPr id="5" name="Rectangle 16"/>
            <p:cNvSpPr/>
            <p:nvPr/>
          </p:nvSpPr>
          <p:spPr>
            <a:xfrm>
              <a:off x="0" y="188640"/>
              <a:ext cx="9144000" cy="576064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251520" y="296652"/>
              <a:ext cx="4680520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ko-KR" sz="2400" b="1" noProof="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+mj-cs"/>
                </a:rPr>
                <a:t>3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.</a:t>
              </a:r>
              <a:r>
                <a:rPr kumimoji="0" lang="en-US" altLang="ko-KR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 </a:t>
              </a:r>
              <a:r>
                <a:rPr kumimoji="0" lang="ko-KR" altLang="en-US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최종 </a:t>
              </a:r>
              <a:r>
                <a:rPr kumimoji="0" lang="ko-KR" altLang="en-US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프로젝트 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- </a:t>
              </a:r>
              <a:r>
                <a:rPr kumimoji="0" lang="ko-KR" altLang="en-US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다이어그램</a:t>
              </a: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5592"/>
            <a:ext cx="552450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5771" r="10387" b="3114"/>
          <a:stretch/>
        </p:blipFill>
        <p:spPr bwMode="auto">
          <a:xfrm>
            <a:off x="4895680" y="1205713"/>
            <a:ext cx="4151215" cy="4738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188640"/>
            <a:ext cx="9144000" cy="576064"/>
            <a:chOff x="0" y="188640"/>
            <a:chExt cx="9144000" cy="576064"/>
          </a:xfrm>
        </p:grpSpPr>
        <p:sp>
          <p:nvSpPr>
            <p:cNvPr id="5" name="Rectangle 16"/>
            <p:cNvSpPr/>
            <p:nvPr/>
          </p:nvSpPr>
          <p:spPr>
            <a:xfrm>
              <a:off x="0" y="188640"/>
              <a:ext cx="9144000" cy="576064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251520" y="296652"/>
              <a:ext cx="5256584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ko-KR" sz="2400" b="1" noProof="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+mj-cs"/>
                </a:rPr>
                <a:t>3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.</a:t>
              </a:r>
              <a:r>
                <a:rPr kumimoji="0" lang="en-US" altLang="ko-KR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 </a:t>
              </a:r>
              <a:r>
                <a:rPr kumimoji="0" lang="ko-KR" altLang="en-US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최종 </a:t>
              </a:r>
              <a:r>
                <a:rPr kumimoji="0" lang="ko-KR" altLang="en-US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프로젝트 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– </a:t>
              </a:r>
              <a:r>
                <a:rPr lang="en-US" altLang="ko-KR" sz="2400" b="1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+mj-cs"/>
                </a:rPr>
                <a:t>ERD-</a:t>
              </a:r>
              <a:r>
                <a:rPr kumimoji="0" lang="ko-KR" altLang="en-US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다이어그램</a:t>
              </a:r>
            </a:p>
          </p:txBody>
        </p:sp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80" y="888414"/>
            <a:ext cx="7903652" cy="5136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3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188640"/>
            <a:ext cx="9144000" cy="576064"/>
            <a:chOff x="0" y="188640"/>
            <a:chExt cx="9144000" cy="576064"/>
          </a:xfrm>
        </p:grpSpPr>
        <p:sp>
          <p:nvSpPr>
            <p:cNvPr id="5" name="Rectangle 16"/>
            <p:cNvSpPr/>
            <p:nvPr/>
          </p:nvSpPr>
          <p:spPr>
            <a:xfrm>
              <a:off x="0" y="188640"/>
              <a:ext cx="9144000" cy="576064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251520" y="296652"/>
              <a:ext cx="5904656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ko-KR" sz="2400" b="1" noProof="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+mj-cs"/>
                </a:rPr>
                <a:t>3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.</a:t>
              </a:r>
              <a:r>
                <a:rPr kumimoji="0" lang="en-US" altLang="ko-KR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 </a:t>
              </a:r>
              <a:r>
                <a:rPr kumimoji="0" lang="ko-KR" altLang="en-US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최종 </a:t>
              </a:r>
              <a:r>
                <a:rPr kumimoji="0" lang="ko-KR" altLang="en-US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프로젝트 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– </a:t>
              </a:r>
              <a:r>
                <a:rPr kumimoji="0" lang="ko-KR" altLang="en-US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회원가입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(DB</a:t>
              </a:r>
              <a:r>
                <a:rPr kumimoji="0" lang="ko-KR" altLang="en-US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정보추가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)</a:t>
              </a:r>
              <a:endParaRPr kumimoji="0" lang="ko-KR" altLang="en-US" sz="24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endParaRPr>
            </a:p>
          </p:txBody>
        </p:sp>
      </p:grp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076554" cy="299311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"/>
          <a:stretch/>
        </p:blipFill>
        <p:spPr bwMode="auto">
          <a:xfrm>
            <a:off x="3942608" y="2808284"/>
            <a:ext cx="4877864" cy="321300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2" y="4420832"/>
            <a:ext cx="3506088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‘#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add_dbInfo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’ id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갖는 버튼을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클릭하면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getTextFile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memberInfo.txt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파일을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ajax – get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방식으로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읽어들여서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받은 결과값을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‘#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infodb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’ &lt;div&gt;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영역에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append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킴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4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188640"/>
            <a:ext cx="9144000" cy="576064"/>
            <a:chOff x="0" y="188640"/>
            <a:chExt cx="9144000" cy="576064"/>
          </a:xfrm>
        </p:grpSpPr>
        <p:sp>
          <p:nvSpPr>
            <p:cNvPr id="5" name="Rectangle 16"/>
            <p:cNvSpPr/>
            <p:nvPr/>
          </p:nvSpPr>
          <p:spPr>
            <a:xfrm>
              <a:off x="0" y="188640"/>
              <a:ext cx="9144000" cy="576064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251520" y="296652"/>
              <a:ext cx="6264696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ko-KR" sz="2400" b="1" noProof="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+mj-cs"/>
                </a:rPr>
                <a:t>3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.</a:t>
              </a:r>
              <a:r>
                <a:rPr kumimoji="0" lang="en-US" altLang="ko-KR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 </a:t>
              </a:r>
              <a:r>
                <a:rPr kumimoji="0" lang="ko-KR" altLang="en-US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최종 </a:t>
              </a:r>
              <a:r>
                <a:rPr kumimoji="0" lang="ko-KR" altLang="en-US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프로젝트 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– </a:t>
              </a:r>
              <a:r>
                <a:rPr lang="ko-KR" altLang="en-US" sz="2400" b="1" dirty="0" err="1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+mj-cs"/>
                </a:rPr>
                <a:t>메인화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+mj-cs"/>
                </a:rPr>
                <a:t>면</a:t>
              </a:r>
              <a:endParaRPr kumimoji="0" lang="ko-KR" altLang="en-US" sz="24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77215504" descr="EMB00001a7c09d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20" y="1052736"/>
            <a:ext cx="8700060" cy="48310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7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188640"/>
            <a:ext cx="9144000" cy="576064"/>
            <a:chOff x="0" y="188640"/>
            <a:chExt cx="9144000" cy="576064"/>
          </a:xfrm>
        </p:grpSpPr>
        <p:sp>
          <p:nvSpPr>
            <p:cNvPr id="5" name="Rectangle 16"/>
            <p:cNvSpPr/>
            <p:nvPr/>
          </p:nvSpPr>
          <p:spPr>
            <a:xfrm>
              <a:off x="0" y="188640"/>
              <a:ext cx="9144000" cy="576064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251520" y="296652"/>
              <a:ext cx="5544616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ko-KR" sz="2400" b="1" noProof="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+mj-cs"/>
                </a:rPr>
                <a:t>3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.</a:t>
              </a:r>
              <a:r>
                <a:rPr kumimoji="0" lang="en-US" altLang="ko-KR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 </a:t>
              </a:r>
              <a:r>
                <a:rPr kumimoji="0" lang="ko-KR" altLang="en-US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최종 </a:t>
              </a:r>
              <a:r>
                <a:rPr kumimoji="0" lang="ko-KR" altLang="en-US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프로젝트 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– </a:t>
              </a:r>
              <a:r>
                <a:rPr kumimoji="0" lang="ko-KR" altLang="en-US" sz="2400" b="1" i="0" u="none" strike="noStrike" kern="1200" cap="none" spc="0" normalizeH="0" baseline="0" noProof="0" dirty="0" err="1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회원가입폼</a:t>
              </a:r>
              <a:endParaRPr kumimoji="0" lang="ko-KR" altLang="en-US" sz="24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6" r="3424"/>
          <a:stretch/>
        </p:blipFill>
        <p:spPr bwMode="auto">
          <a:xfrm>
            <a:off x="278578" y="1056146"/>
            <a:ext cx="8568952" cy="488009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52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188640"/>
            <a:ext cx="9144000" cy="576064"/>
            <a:chOff x="0" y="188640"/>
            <a:chExt cx="9144000" cy="576064"/>
          </a:xfrm>
        </p:grpSpPr>
        <p:sp>
          <p:nvSpPr>
            <p:cNvPr id="5" name="Rectangle 16"/>
            <p:cNvSpPr/>
            <p:nvPr/>
          </p:nvSpPr>
          <p:spPr>
            <a:xfrm>
              <a:off x="0" y="188640"/>
              <a:ext cx="9144000" cy="576064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251520" y="296652"/>
              <a:ext cx="5832648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ko-KR" sz="2400" b="1" noProof="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+mj-cs"/>
                </a:rPr>
                <a:t>3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.</a:t>
              </a:r>
              <a:r>
                <a:rPr kumimoji="0" lang="en-US" altLang="ko-KR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 </a:t>
              </a:r>
              <a:r>
                <a:rPr kumimoji="0" lang="ko-KR" altLang="en-US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최종 </a:t>
              </a:r>
              <a:r>
                <a:rPr kumimoji="0" lang="ko-KR" altLang="en-US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프로젝트 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– </a:t>
              </a:r>
              <a:r>
                <a:rPr kumimoji="0" lang="ko-KR" altLang="en-US" sz="2400" b="1" i="0" u="none" strike="noStrike" kern="1200" cap="none" spc="0" normalizeH="0" baseline="0" noProof="0" dirty="0" err="1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마이페이지</a:t>
              </a:r>
              <a:r>
                <a:rPr kumimoji="0" lang="ko-KR" altLang="en-US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 활동내역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" r="8802"/>
          <a:stretch/>
        </p:blipFill>
        <p:spPr bwMode="auto">
          <a:xfrm>
            <a:off x="251520" y="908720"/>
            <a:ext cx="8584136" cy="510154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25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188640"/>
            <a:ext cx="9144000" cy="576064"/>
            <a:chOff x="0" y="188640"/>
            <a:chExt cx="9144000" cy="576064"/>
          </a:xfrm>
        </p:grpSpPr>
        <p:sp>
          <p:nvSpPr>
            <p:cNvPr id="5" name="Rectangle 16"/>
            <p:cNvSpPr/>
            <p:nvPr/>
          </p:nvSpPr>
          <p:spPr>
            <a:xfrm>
              <a:off x="0" y="188640"/>
              <a:ext cx="9144000" cy="576064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251520" y="296652"/>
              <a:ext cx="5832648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ko-KR" sz="2400" b="1" noProof="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+mj-cs"/>
                </a:rPr>
                <a:t>3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.</a:t>
              </a:r>
              <a:r>
                <a:rPr kumimoji="0" lang="en-US" altLang="ko-KR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 </a:t>
              </a:r>
              <a:r>
                <a:rPr kumimoji="0" lang="ko-KR" altLang="en-US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최종 </a:t>
              </a:r>
              <a:r>
                <a:rPr kumimoji="0" lang="ko-KR" altLang="en-US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프로젝트 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– </a:t>
              </a:r>
              <a:r>
                <a:rPr kumimoji="0" lang="ko-KR" altLang="en-US" sz="2400" b="1" i="0" u="none" strike="noStrike" kern="1200" cap="none" spc="0" normalizeH="0" baseline="0" noProof="0" dirty="0" err="1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마이페이지</a:t>
              </a:r>
              <a:r>
                <a:rPr kumimoji="0" lang="ko-KR" altLang="en-US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 활동내역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" r="1157"/>
          <a:stretch/>
        </p:blipFill>
        <p:spPr bwMode="auto">
          <a:xfrm>
            <a:off x="42530" y="1212000"/>
            <a:ext cx="9036496" cy="459326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12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188640"/>
            <a:ext cx="9144000" cy="576064"/>
            <a:chOff x="0" y="188640"/>
            <a:chExt cx="9144000" cy="576064"/>
          </a:xfrm>
        </p:grpSpPr>
        <p:sp>
          <p:nvSpPr>
            <p:cNvPr id="5" name="Rectangle 16"/>
            <p:cNvSpPr/>
            <p:nvPr/>
          </p:nvSpPr>
          <p:spPr>
            <a:xfrm>
              <a:off x="0" y="188640"/>
              <a:ext cx="9144000" cy="576064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251520" y="296652"/>
              <a:ext cx="5832648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ko-KR" sz="2400" b="1" noProof="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+mj-cs"/>
                </a:rPr>
                <a:t>3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.</a:t>
              </a:r>
              <a:r>
                <a:rPr kumimoji="0" lang="en-US" altLang="ko-KR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 </a:t>
              </a:r>
              <a:r>
                <a:rPr kumimoji="0" lang="ko-KR" altLang="en-US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최종 </a:t>
              </a:r>
              <a:r>
                <a:rPr kumimoji="0" lang="ko-KR" altLang="en-US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프로젝트 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– </a:t>
              </a:r>
              <a:r>
                <a:rPr kumimoji="0" lang="ko-KR" altLang="en-US" sz="2400" b="1" i="0" u="none" strike="noStrike" kern="1200" cap="none" spc="0" normalizeH="0" baseline="0" noProof="0" dirty="0" err="1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제너레이터</a:t>
              </a:r>
              <a:endParaRPr kumimoji="0" lang="ko-KR" altLang="en-US" sz="24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79" y="908720"/>
            <a:ext cx="8473785" cy="514534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32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눈물 방울 5"/>
          <p:cNvSpPr/>
          <p:nvPr/>
        </p:nvSpPr>
        <p:spPr>
          <a:xfrm>
            <a:off x="899592" y="1935825"/>
            <a:ext cx="1853215" cy="1853215"/>
          </a:xfrm>
          <a:prstGeom prst="teardrop">
            <a:avLst/>
          </a:prstGeom>
          <a:solidFill>
            <a:schemeClr val="bg1">
              <a:lumMod val="65000"/>
              <a:alpha val="8000"/>
            </a:schemeClr>
          </a:solidFill>
          <a:ln w="50800">
            <a:solidFill>
              <a:schemeClr val="bg1">
                <a:lumMod val="65000"/>
                <a:alpha val="44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1136987" y="2420888"/>
            <a:ext cx="1573438" cy="1008111"/>
          </a:xfrm>
          <a:prstGeom prst="rect">
            <a:avLst/>
          </a:prstGeom>
          <a:effectLst>
            <a:outerShdw blurRad="63500" sx="135000" sy="135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목</a:t>
            </a:r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차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779912" y="3086376"/>
            <a:ext cx="6050728" cy="2160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tabLst>
                <a:tab pos="450850" algn="l"/>
              </a:tabLst>
              <a:defRPr/>
            </a:pPr>
            <a:r>
              <a:rPr lang="ko-KR" altLang="en-US" sz="2400" dirty="0" smtClean="0">
                <a:gradFill>
                  <a:gsLst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ea"/>
              </a:rPr>
              <a:t>프로</a:t>
            </a:r>
            <a:r>
              <a:rPr lang="ko-KR" altLang="en-US" sz="2400" dirty="0">
                <a:gradFill>
                  <a:gsLst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ea"/>
              </a:rPr>
              <a:t>필</a:t>
            </a:r>
            <a:endParaRPr lang="en-US" altLang="ko-KR" sz="2400" dirty="0" smtClean="0">
              <a:gradFill>
                <a:gsLst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중간프로젝트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SQL Developer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2400" dirty="0" smtClean="0">
                <a:gradFill>
                  <a:gsLst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ea"/>
              </a:rPr>
              <a:t>최종프로젝트 </a:t>
            </a:r>
            <a:r>
              <a:rPr lang="en-US" altLang="ko-KR" sz="2400" dirty="0">
                <a:gradFill>
                  <a:gsLst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ea"/>
              </a:rPr>
              <a:t>- </a:t>
            </a:r>
            <a:r>
              <a:rPr lang="en-US" altLang="ko-KR" sz="2400" dirty="0" smtClean="0">
                <a:gradFill>
                  <a:gsLst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ea"/>
              </a:rPr>
              <a:t>GENIUD</a:t>
            </a:r>
            <a:endParaRPr lang="en-US" altLang="ko-KR" sz="2400" dirty="0">
              <a:gradFill>
                <a:gsLst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12255" y="3140968"/>
            <a:ext cx="495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itchFamily="49" charset="-122"/>
                <a:ea typeface="SimHei" pitchFamily="49" charset="-122"/>
              </a:rPr>
              <a:t>1</a:t>
            </a:r>
            <a:endParaRPr lang="ko-KR" altLang="en-US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imHei" pitchFamily="49" charset="-122"/>
              <a:ea typeface="헤움고딕362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98610" y="3701812"/>
            <a:ext cx="495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imHei" pitchFamily="49" charset="-122"/>
                <a:ea typeface="SimHei" pitchFamily="49" charset="-122"/>
              </a:rPr>
              <a:t>2</a:t>
            </a:r>
            <a:endParaRPr lang="ko-KR" altLang="en-US" sz="4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SimHei" pitchFamily="49" charset="-122"/>
              <a:ea typeface="헤움고딕362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259" y="4256610"/>
            <a:ext cx="495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itchFamily="49" charset="-122"/>
                <a:ea typeface="SimHei" pitchFamily="49" charset="-122"/>
              </a:rPr>
              <a:t>3</a:t>
            </a:r>
            <a:endParaRPr lang="ko-KR" altLang="en-US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imHei" pitchFamily="49" charset="-122"/>
              <a:ea typeface="헤움고딕362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눈물 방울 4"/>
          <p:cNvSpPr/>
          <p:nvPr/>
        </p:nvSpPr>
        <p:spPr>
          <a:xfrm>
            <a:off x="5048094" y="692696"/>
            <a:ext cx="3412338" cy="3252151"/>
          </a:xfrm>
          <a:prstGeom prst="teardrop">
            <a:avLst/>
          </a:prstGeom>
          <a:solidFill>
            <a:schemeClr val="bg1">
              <a:lumMod val="65000"/>
              <a:alpha val="8000"/>
            </a:schemeClr>
          </a:solidFill>
          <a:ln w="50800">
            <a:solidFill>
              <a:schemeClr val="bg1">
                <a:lumMod val="65000"/>
                <a:alpha val="44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87124" y="1771751"/>
            <a:ext cx="2829322" cy="1132883"/>
          </a:xfrm>
          <a:prstGeom prst="rect">
            <a:avLst/>
          </a:prstGeom>
          <a:effectLst>
            <a:outerShdw blurRad="63500" sx="135000" sy="135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300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감사합니다</a:t>
            </a:r>
            <a:endParaRPr kumimoji="0" lang="ko-KR" altLang="en-US" sz="3600" i="0" u="none" strike="noStrike" kern="1200" cap="none" spc="300" normalizeH="0" baseline="0" noProof="0" dirty="0" smtClean="0">
              <a:solidFill>
                <a:schemeClr val="bg1">
                  <a:lumMod val="50000"/>
                </a:schemeClr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94113"/>
              </p:ext>
            </p:extLst>
          </p:nvPr>
        </p:nvGraphicFramePr>
        <p:xfrm>
          <a:off x="539552" y="450912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471"/>
                <a:gridCol w="5273529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noProof="0" dirty="0" smtClean="0">
                          <a:solidFill>
                            <a:srgbClr val="9E0000"/>
                          </a:solidFill>
                        </a:rPr>
                        <a:t>H.P    </a:t>
                      </a:r>
                      <a:endParaRPr lang="ko-KR" altLang="en-US" dirty="0">
                        <a:solidFill>
                          <a:srgbClr val="9E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300" noProof="0" dirty="0" smtClean="0"/>
                        <a:t>010-5644-9523</a:t>
                      </a:r>
                      <a:endParaRPr lang="en-US" altLang="ko-KR" sz="1800" kern="1200" spc="300" noProof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800" u="none" strike="noStrike" kern="1200" cap="none" spc="0" normalizeH="0" baseline="0" dirty="0" smtClean="0">
                          <a:solidFill>
                            <a:srgbClr val="9E0000"/>
                          </a:solidFill>
                          <a:uLnTx/>
                          <a:uFillTx/>
                        </a:rPr>
                        <a:t>MAIL</a:t>
                      </a:r>
                      <a:endParaRPr lang="ko-KR" altLang="en-US" dirty="0">
                        <a:solidFill>
                          <a:srgbClr val="9E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/>
                        <a:t>skypoly3777@naver.com</a:t>
                      </a:r>
                      <a:endParaRPr lang="en-US" altLang="ko-KR" sz="18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rgbClr val="9E0000"/>
                          </a:solidFill>
                        </a:rPr>
                        <a:t>BLOG</a:t>
                      </a:r>
                      <a:endParaRPr lang="ko-KR" altLang="en-US" dirty="0">
                        <a:solidFill>
                          <a:srgbClr val="9E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/>
                        <a:t>http://blog.naver.com/skypoly3777</a:t>
                      </a:r>
                      <a:endParaRPr kumimoji="0" lang="ko-KR" altLang="en-US" sz="3200" i="0" u="none" strike="noStrike" kern="1200" cap="none" spc="0" normalizeH="0" baseline="0" noProof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188640"/>
            <a:ext cx="9144000" cy="1152128"/>
            <a:chOff x="0" y="188640"/>
            <a:chExt cx="9144000" cy="1152128"/>
          </a:xfrm>
        </p:grpSpPr>
        <p:sp>
          <p:nvSpPr>
            <p:cNvPr id="17" name="Rectangle 16"/>
            <p:cNvSpPr/>
            <p:nvPr/>
          </p:nvSpPr>
          <p:spPr>
            <a:xfrm>
              <a:off x="0" y="188640"/>
              <a:ext cx="9144000" cy="576064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itle 1"/>
            <p:cNvSpPr txBox="1">
              <a:spLocks/>
            </p:cNvSpPr>
            <p:nvPr/>
          </p:nvSpPr>
          <p:spPr>
            <a:xfrm>
              <a:off x="251520" y="296652"/>
              <a:ext cx="4680520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342900" indent="-342900">
                <a:spcBef>
                  <a:spcPct val="0"/>
                </a:spcBef>
                <a:buFont typeface="+mj-lt"/>
                <a:buAutoNum type="arabicPeriod"/>
                <a:defRPr/>
              </a:pPr>
              <a:r>
                <a:rPr kumimoji="0" lang="ko-KR" altLang="en-US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프로필</a:t>
              </a: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>
            <a:xfrm>
              <a:off x="611560" y="980728"/>
              <a:ext cx="5364600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ko-KR" b="1" dirty="0" smtClean="0">
                  <a:gradFill>
                    <a:gsLst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고딕" pitchFamily="50" charset="-127"/>
                  <a:ea typeface="나눔고딕" pitchFamily="50" charset="-127"/>
                  <a:cs typeface="+mj-cs"/>
                </a:rPr>
                <a:t>‘</a:t>
              </a:r>
              <a:r>
                <a:rPr lang="ko-KR" altLang="en-US" b="1" dirty="0" smtClean="0">
                  <a:gradFill>
                    <a:gsLst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고딕" pitchFamily="50" charset="-127"/>
                  <a:ea typeface="나눔고딕" pitchFamily="50" charset="-127"/>
                  <a:cs typeface="+mj-cs"/>
                </a:rPr>
                <a:t>수동적인 삶이 아닌 능동적인 삶을 추구하자</a:t>
              </a:r>
              <a:r>
                <a:rPr lang="en-US" altLang="ko-KR" b="1" dirty="0" smtClean="0">
                  <a:gradFill>
                    <a:gsLst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고딕" pitchFamily="50" charset="-127"/>
                  <a:ea typeface="나눔고딕" pitchFamily="50" charset="-127"/>
                  <a:cs typeface="+mj-cs"/>
                </a:rPr>
                <a:t>!’</a:t>
              </a:r>
              <a:endParaRPr kumimoji="0" lang="ko-KR" altLang="en-US" b="0" i="0" u="none" strike="noStrike" kern="1200" cap="none" spc="0" normalizeH="0" baseline="0" noProof="0" dirty="0" smtClean="0">
                <a:gradFill>
                  <a:gsLst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endParaRPr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55665" y="1495151"/>
            <a:ext cx="6404767" cy="1645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5665" y="1556792"/>
            <a:ext cx="5055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이름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임소현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나이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27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세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(90.11.20)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최종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졸업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학교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공주대학교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(2013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년도 졸업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자격증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정보처리기사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운전면허증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2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종 보통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)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49" name="_x75927160" descr="EMB000011f044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57" y="1512193"/>
            <a:ext cx="1265688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/>
          <p:cNvSpPr/>
          <p:nvPr/>
        </p:nvSpPr>
        <p:spPr>
          <a:xfrm>
            <a:off x="539552" y="3675666"/>
            <a:ext cx="91656" cy="102476"/>
          </a:xfrm>
          <a:prstGeom prst="ellipse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5443" y="3573016"/>
            <a:ext cx="5331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대덕인재개발원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교육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진행중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- JAVA</a:t>
            </a:r>
            <a:r>
              <a:rPr lang="ko-KR" altLang="en-US" sz="1400" dirty="0"/>
              <a:t>기반 </a:t>
            </a:r>
            <a:r>
              <a:rPr lang="ko-KR" altLang="en-US" sz="1400" dirty="0" err="1"/>
              <a:t>모바일</a:t>
            </a:r>
            <a:r>
              <a:rPr lang="ko-KR" altLang="en-US" sz="1400" dirty="0"/>
              <a:t> 엔터프라이즈 전문인력양성 및 취업지원과정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39552" y="4323738"/>
            <a:ext cx="91656" cy="102476"/>
          </a:xfrm>
          <a:prstGeom prst="ellipse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12285" y="4221088"/>
            <a:ext cx="5004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개발언어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fontAlgn="base" latinLnBrk="0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400" dirty="0"/>
              <a:t>JAVA, JSP</a:t>
            </a:r>
            <a:r>
              <a:rPr lang="en-US" altLang="ko-KR" sz="1400" b="1" dirty="0"/>
              <a:t>, </a:t>
            </a:r>
            <a:r>
              <a:rPr lang="en-US" altLang="ko-KR" sz="1400" dirty="0"/>
              <a:t>SQL(Oracle), </a:t>
            </a:r>
            <a:r>
              <a:rPr lang="en-US" altLang="ko-KR" sz="1400" dirty="0" err="1"/>
              <a:t>javascript</a:t>
            </a:r>
            <a:r>
              <a:rPr lang="en-US" altLang="ko-KR" sz="1400" dirty="0"/>
              <a:t>, HTML, CSS, XML, JSON</a:t>
            </a:r>
          </a:p>
        </p:txBody>
      </p:sp>
      <p:sp>
        <p:nvSpPr>
          <p:cNvPr id="35" name="타원 34"/>
          <p:cNvSpPr/>
          <p:nvPr/>
        </p:nvSpPr>
        <p:spPr>
          <a:xfrm>
            <a:off x="539552" y="4970567"/>
            <a:ext cx="91656" cy="102476"/>
          </a:xfrm>
          <a:prstGeom prst="ellipse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539552" y="5627828"/>
            <a:ext cx="91656" cy="102476"/>
          </a:xfrm>
          <a:prstGeom prst="ellipse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11560" y="4869160"/>
            <a:ext cx="61317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Framework</a:t>
            </a: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400" dirty="0"/>
              <a:t>spring, </a:t>
            </a:r>
            <a:r>
              <a:rPr lang="en-US" altLang="ko-KR" sz="1400" dirty="0" err="1"/>
              <a:t>ibatis</a:t>
            </a:r>
            <a:r>
              <a:rPr lang="en-US" altLang="ko-KR" sz="1400" dirty="0"/>
              <a:t>,</a:t>
            </a:r>
            <a:r>
              <a:rPr lang="en-US" altLang="ko-KR" sz="1400" b="1" dirty="0"/>
              <a:t> </a:t>
            </a:r>
            <a:r>
              <a:rPr lang="en-US" altLang="ko-KR" sz="1400" dirty="0" err="1"/>
              <a:t>jQuery</a:t>
            </a:r>
            <a:r>
              <a:rPr lang="en-US" altLang="ko-KR" sz="1400" dirty="0"/>
              <a:t>, Android, Java FX, Tiles, log4j, </a:t>
            </a:r>
            <a:r>
              <a:rPr lang="en-US" altLang="ko-KR" sz="1400" dirty="0" err="1"/>
              <a:t>sitemesh</a:t>
            </a:r>
            <a:r>
              <a:rPr lang="en-US" altLang="ko-KR" sz="1400" dirty="0"/>
              <a:t>, Bootstrap</a:t>
            </a:r>
          </a:p>
          <a:p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1560" y="5498068"/>
            <a:ext cx="8599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툴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400" dirty="0"/>
              <a:t>eclipse, </a:t>
            </a:r>
            <a:r>
              <a:rPr lang="en-US" altLang="ko-KR" sz="1400" dirty="0" err="1"/>
              <a:t>Sql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developer, </a:t>
            </a:r>
            <a:r>
              <a:rPr lang="en-US" altLang="ko-KR" sz="1400" dirty="0"/>
              <a:t>Oracle 11g, </a:t>
            </a:r>
            <a:r>
              <a:rPr lang="en-US" altLang="ko-KR" sz="1400" dirty="0" smtClean="0"/>
              <a:t>spring, </a:t>
            </a:r>
            <a:r>
              <a:rPr lang="en-US" altLang="ko-KR" sz="1400" dirty="0" err="1"/>
              <a:t>Tortoies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SVN, Android </a:t>
            </a:r>
            <a:r>
              <a:rPr lang="en-US" altLang="ko-KR" sz="1400" dirty="0"/>
              <a:t>Studio</a:t>
            </a:r>
            <a:r>
              <a:rPr lang="en-US" altLang="ko-KR" sz="1400" dirty="0" smtClean="0"/>
              <a:t>, </a:t>
            </a:r>
            <a:r>
              <a:rPr lang="en-US" altLang="ko-KR" sz="1400" dirty="0"/>
              <a:t>Scene </a:t>
            </a:r>
            <a:r>
              <a:rPr lang="en-US" altLang="ko-KR" sz="1400" dirty="0" smtClean="0"/>
              <a:t>Builder, </a:t>
            </a:r>
            <a:r>
              <a:rPr lang="en-US" altLang="ko-KR" sz="1400" dirty="0"/>
              <a:t>P</a:t>
            </a:r>
            <a:r>
              <a:rPr lang="en-US" altLang="ko-KR" sz="1400" dirty="0" smtClean="0"/>
              <a:t>hotoshop </a:t>
            </a:r>
            <a:endParaRPr lang="en-US" altLang="ko-KR" sz="14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055665" y="3068960"/>
            <a:ext cx="6404767" cy="0"/>
          </a:xfrm>
          <a:prstGeom prst="line">
            <a:avLst/>
          </a:prstGeom>
          <a:ln w="19050">
            <a:solidFill>
              <a:srgbClr val="9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188640"/>
            <a:ext cx="9144000" cy="576064"/>
            <a:chOff x="0" y="188640"/>
            <a:chExt cx="9144000" cy="576064"/>
          </a:xfrm>
        </p:grpSpPr>
        <p:sp>
          <p:nvSpPr>
            <p:cNvPr id="5" name="Rectangle 16"/>
            <p:cNvSpPr/>
            <p:nvPr/>
          </p:nvSpPr>
          <p:spPr>
            <a:xfrm>
              <a:off x="0" y="188640"/>
              <a:ext cx="9144000" cy="576064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251520" y="296652"/>
              <a:ext cx="4680520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ko-KR" sz="2400" b="1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+mj-cs"/>
                </a:rPr>
                <a:t>2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.</a:t>
              </a:r>
              <a:r>
                <a:rPr kumimoji="0" lang="en-US" altLang="ko-KR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 </a:t>
              </a:r>
              <a:r>
                <a:rPr kumimoji="0" lang="ko-KR" altLang="en-US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중간 </a:t>
              </a:r>
              <a:r>
                <a:rPr kumimoji="0" lang="ko-KR" altLang="en-US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프로젝트 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- </a:t>
              </a:r>
              <a:r>
                <a:rPr kumimoji="0" lang="ko-KR" altLang="en-US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소개</a:t>
              </a: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480528"/>
              </p:ext>
            </p:extLst>
          </p:nvPr>
        </p:nvGraphicFramePr>
        <p:xfrm>
          <a:off x="827584" y="980728"/>
          <a:ext cx="7488832" cy="3060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6480720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주제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SQL Developer Lite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버전 개발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사용언어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JAVA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사용툴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eclipse Luna(4.4), </a:t>
                      </a:r>
                      <a:r>
                        <a:rPr lang="en-US" altLang="ko-KR" sz="1200" kern="1200" dirty="0" smtClean="0">
                          <a:solidFill>
                            <a:srgbClr val="9E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java </a:t>
                      </a:r>
                      <a:r>
                        <a:rPr lang="en-US" altLang="ko-KR" sz="1200" kern="1200" dirty="0" err="1" smtClean="0">
                          <a:solidFill>
                            <a:srgbClr val="9E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fx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java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jdbc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Oracle Database 11g Express,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sqldeveloper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Naver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SVN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개발기간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2016.06.07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~ 2016.06.21. (2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17907" marR="17907" marT="17907" marB="17907"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개발인원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12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</a:t>
                      </a:r>
                    </a:p>
                  </a:txBody>
                  <a:tcPr marL="17907" marR="17907" marT="17907" marB="17907"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담당업무 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쿼리문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처리 후 리턴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SQL METADATA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TABLE DATA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구현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구문 자동완성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단축키 구현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7907" marR="17907" marT="17907" marB="17907" anchor="ctr"/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88196056" descr="EMB000011f044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49080"/>
            <a:ext cx="3870876" cy="25337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82445" y="6375093"/>
            <a:ext cx="1277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[ FRONT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]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24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0"/>
          <a:stretch/>
        </p:blipFill>
        <p:spPr bwMode="auto">
          <a:xfrm>
            <a:off x="251521" y="1092438"/>
            <a:ext cx="5760174" cy="536089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20"/>
          <p:cNvGrpSpPr/>
          <p:nvPr/>
        </p:nvGrpSpPr>
        <p:grpSpPr>
          <a:xfrm>
            <a:off x="0" y="188640"/>
            <a:ext cx="9144000" cy="576064"/>
            <a:chOff x="0" y="188640"/>
            <a:chExt cx="9144000" cy="576064"/>
          </a:xfrm>
        </p:grpSpPr>
        <p:sp>
          <p:nvSpPr>
            <p:cNvPr id="5" name="Rectangle 16"/>
            <p:cNvSpPr/>
            <p:nvPr/>
          </p:nvSpPr>
          <p:spPr>
            <a:xfrm>
              <a:off x="0" y="188640"/>
              <a:ext cx="9144000" cy="576064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251520" y="296652"/>
              <a:ext cx="5184576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ko-KR" sz="2400" b="1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+mj-cs"/>
                </a:rPr>
                <a:t>2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.</a:t>
              </a:r>
              <a:r>
                <a:rPr kumimoji="0" lang="en-US" altLang="ko-KR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 </a:t>
              </a:r>
              <a:r>
                <a:rPr kumimoji="0" lang="ko-KR" altLang="en-US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중간 </a:t>
              </a:r>
              <a:r>
                <a:rPr kumimoji="0" lang="ko-KR" altLang="en-US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프로젝트 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– </a:t>
              </a:r>
              <a:r>
                <a:rPr kumimoji="0" lang="ko-KR" altLang="en-US" sz="2400" b="1" i="0" u="none" strike="noStrike" kern="1200" cap="none" spc="0" normalizeH="0" baseline="0" noProof="0" dirty="0" err="1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주요로직</a:t>
              </a:r>
              <a:r>
                <a:rPr kumimoji="0" lang="ko-KR" altLang="en-US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 샘플</a:t>
              </a:r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395536" y="2420888"/>
            <a:ext cx="5256584" cy="2736304"/>
          </a:xfrm>
          <a:prstGeom prst="roundRect">
            <a:avLst>
              <a:gd name="adj" fmla="val 3158"/>
            </a:avLst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설명선 2 7"/>
          <p:cNvSpPr/>
          <p:nvPr/>
        </p:nvSpPr>
        <p:spPr>
          <a:xfrm>
            <a:off x="6300192" y="2204864"/>
            <a:ext cx="1368152" cy="432048"/>
          </a:xfrm>
          <a:prstGeom prst="borderCallout2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연결 과정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771800" y="5429565"/>
            <a:ext cx="2088232" cy="136187"/>
          </a:xfrm>
          <a:prstGeom prst="roundRect">
            <a:avLst>
              <a:gd name="adj" fmla="val 3158"/>
            </a:avLst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2 11"/>
          <p:cNvSpPr/>
          <p:nvPr/>
        </p:nvSpPr>
        <p:spPr>
          <a:xfrm>
            <a:off x="6300192" y="5142617"/>
            <a:ext cx="1368152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0979"/>
              <a:gd name="adj6" fmla="val -104259"/>
            </a:avLst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쿼리 체크하기 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206247" y="2101175"/>
            <a:ext cx="204281" cy="214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206247" y="5029201"/>
            <a:ext cx="204281" cy="214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3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188640"/>
            <a:ext cx="9144000" cy="576064"/>
            <a:chOff x="0" y="188640"/>
            <a:chExt cx="9144000" cy="576064"/>
          </a:xfrm>
        </p:grpSpPr>
        <p:sp>
          <p:nvSpPr>
            <p:cNvPr id="5" name="Rectangle 16"/>
            <p:cNvSpPr/>
            <p:nvPr/>
          </p:nvSpPr>
          <p:spPr>
            <a:xfrm>
              <a:off x="0" y="188640"/>
              <a:ext cx="9144000" cy="576064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251520" y="296652"/>
              <a:ext cx="4824536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ko-KR" sz="2400" b="1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+mj-cs"/>
                </a:rPr>
                <a:t>2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.</a:t>
              </a:r>
              <a:r>
                <a:rPr kumimoji="0" lang="en-US" altLang="ko-KR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 </a:t>
              </a:r>
              <a:r>
                <a:rPr kumimoji="0" lang="ko-KR" altLang="en-US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중간 </a:t>
              </a:r>
              <a:r>
                <a:rPr kumimoji="0" lang="ko-KR" altLang="en-US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프로젝트 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– </a:t>
              </a:r>
              <a:r>
                <a:rPr kumimoji="0" lang="ko-KR" altLang="en-US" sz="2400" b="1" i="0" u="none" strike="noStrike" kern="1200" cap="none" spc="0" normalizeH="0" baseline="0" noProof="0" dirty="0" err="1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주요로직</a:t>
              </a:r>
              <a:r>
                <a:rPr kumimoji="0" lang="ko-KR" altLang="en-US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 샘플</a:t>
              </a: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425552" cy="16383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56" y="3186777"/>
            <a:ext cx="3746280" cy="285078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7"/>
          <a:stretch/>
        </p:blipFill>
        <p:spPr bwMode="auto">
          <a:xfrm>
            <a:off x="4139953" y="3186872"/>
            <a:ext cx="4537119" cy="285069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타원 12"/>
          <p:cNvSpPr/>
          <p:nvPr/>
        </p:nvSpPr>
        <p:spPr>
          <a:xfrm>
            <a:off x="149379" y="1017740"/>
            <a:ext cx="204281" cy="214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49379" y="3080003"/>
            <a:ext cx="204281" cy="214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040443" y="3080003"/>
            <a:ext cx="204281" cy="214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6136" y="1268760"/>
            <a:ext cx="2757486" cy="2769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정규식을 이용하여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쿼리 구문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구분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298" y="6038711"/>
            <a:ext cx="398538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특정 구문과 일치하는 것을 확인 후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호출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71600" y="5373216"/>
            <a:ext cx="2686000" cy="19100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27583" y="4770103"/>
            <a:ext cx="3131573" cy="18127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55624" y="6038711"/>
            <a:ext cx="12170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결과값 도출</a:t>
            </a:r>
          </a:p>
        </p:txBody>
      </p:sp>
    </p:spTree>
    <p:extLst>
      <p:ext uri="{BB962C8B-B14F-4D97-AF65-F5344CB8AC3E}">
        <p14:creationId xmlns:p14="http://schemas.microsoft.com/office/powerpoint/2010/main" val="336735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188640"/>
            <a:ext cx="9144000" cy="576064"/>
            <a:chOff x="0" y="188640"/>
            <a:chExt cx="9144000" cy="576064"/>
          </a:xfrm>
        </p:grpSpPr>
        <p:sp>
          <p:nvSpPr>
            <p:cNvPr id="5" name="Rectangle 16"/>
            <p:cNvSpPr/>
            <p:nvPr/>
          </p:nvSpPr>
          <p:spPr>
            <a:xfrm>
              <a:off x="0" y="188640"/>
              <a:ext cx="9144000" cy="576064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251520" y="296652"/>
              <a:ext cx="4824536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ko-KR" sz="2400" b="1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+mj-cs"/>
                </a:rPr>
                <a:t>2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.</a:t>
              </a:r>
              <a:r>
                <a:rPr kumimoji="0" lang="en-US" altLang="ko-KR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 </a:t>
              </a:r>
              <a:r>
                <a:rPr kumimoji="0" lang="ko-KR" altLang="en-US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중간 </a:t>
              </a:r>
              <a:r>
                <a:rPr kumimoji="0" lang="ko-KR" altLang="en-US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프로젝트 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– </a:t>
              </a:r>
              <a:r>
                <a:rPr kumimoji="0" lang="ko-KR" altLang="en-US" sz="2400" b="1" i="0" u="none" strike="noStrike" kern="1200" cap="none" spc="0" normalizeH="0" baseline="0" noProof="0" dirty="0" err="1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주요로직</a:t>
              </a:r>
              <a:r>
                <a:rPr kumimoji="0" lang="ko-KR" altLang="en-US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 샘플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0771" y="980728"/>
            <a:ext cx="7232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Clr>
                <a:srgbClr val="9E0000"/>
              </a:buClr>
              <a:buFont typeface="Wingdings" pitchFamily="2" charset="2"/>
              <a:buChar char="§"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FX-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textarea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창에서 입력 받은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text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를 추출하여 위와 같은 방식으로 결과값을 도출함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51520" y="1484784"/>
            <a:ext cx="5405838" cy="3753110"/>
            <a:chOff x="611560" y="1484784"/>
            <a:chExt cx="6219594" cy="40720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10"/>
            <a:stretch/>
          </p:blipFill>
          <p:spPr bwMode="auto">
            <a:xfrm>
              <a:off x="611560" y="1484784"/>
              <a:ext cx="6219594" cy="3114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"/>
            <a:stretch/>
          </p:blipFill>
          <p:spPr bwMode="auto">
            <a:xfrm>
              <a:off x="611560" y="4509120"/>
              <a:ext cx="6219594" cy="1047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49"/>
          <a:stretch/>
        </p:blipFill>
        <p:spPr bwMode="auto">
          <a:xfrm>
            <a:off x="4077566" y="2485628"/>
            <a:ext cx="4829824" cy="35356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197" y="6495147"/>
            <a:ext cx="4536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Project_week_total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frontdoor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&gt; main &gt; MainPanController.java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소스일부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3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188640"/>
            <a:ext cx="9144000" cy="576064"/>
            <a:chOff x="0" y="188640"/>
            <a:chExt cx="9144000" cy="576064"/>
          </a:xfrm>
        </p:grpSpPr>
        <p:sp>
          <p:nvSpPr>
            <p:cNvPr id="5" name="Rectangle 16"/>
            <p:cNvSpPr/>
            <p:nvPr/>
          </p:nvSpPr>
          <p:spPr>
            <a:xfrm>
              <a:off x="0" y="188640"/>
              <a:ext cx="9144000" cy="576064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251519" y="296652"/>
              <a:ext cx="5407735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ko-KR" sz="2400" b="1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+mj-cs"/>
                </a:rPr>
                <a:t>2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.</a:t>
              </a:r>
              <a:r>
                <a:rPr kumimoji="0" lang="en-US" altLang="ko-KR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 </a:t>
              </a:r>
              <a:r>
                <a:rPr kumimoji="0" lang="ko-KR" altLang="en-US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중간 </a:t>
              </a:r>
              <a:r>
                <a:rPr kumimoji="0" lang="ko-KR" altLang="en-US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프로젝트 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– </a:t>
              </a:r>
              <a:r>
                <a:rPr kumimoji="0" lang="ko-KR" altLang="en-US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화면설명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(</a:t>
              </a:r>
              <a:r>
                <a:rPr kumimoji="0" lang="ko-KR" altLang="en-US" sz="2400" b="1" i="0" u="none" strike="noStrike" kern="1200" cap="none" spc="0" normalizeH="0" baseline="0" noProof="0" dirty="0" err="1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기능창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) </a:t>
              </a:r>
              <a:endParaRPr kumimoji="0" lang="ko-KR" altLang="en-US" sz="24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endParaRPr>
            </a:p>
          </p:txBody>
        </p:sp>
      </p:grp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6" y="978371"/>
            <a:ext cx="885190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5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188640"/>
            <a:ext cx="9144000" cy="576064"/>
            <a:chOff x="0" y="188640"/>
            <a:chExt cx="9144000" cy="576064"/>
          </a:xfrm>
        </p:grpSpPr>
        <p:sp>
          <p:nvSpPr>
            <p:cNvPr id="5" name="Rectangle 16"/>
            <p:cNvSpPr/>
            <p:nvPr/>
          </p:nvSpPr>
          <p:spPr>
            <a:xfrm>
              <a:off x="0" y="188640"/>
              <a:ext cx="9144000" cy="576064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251519" y="296652"/>
              <a:ext cx="5407735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ko-KR" sz="2400" b="1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+mj-cs"/>
                </a:rPr>
                <a:t>2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.</a:t>
              </a:r>
              <a:r>
                <a:rPr kumimoji="0" lang="en-US" altLang="ko-KR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 </a:t>
              </a:r>
              <a:r>
                <a:rPr kumimoji="0" lang="ko-KR" altLang="en-US" sz="24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중간 </a:t>
              </a:r>
              <a:r>
                <a:rPr kumimoji="0" lang="ko-KR" altLang="en-US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프로젝트 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– </a:t>
              </a:r>
              <a:r>
                <a:rPr kumimoji="0" lang="ko-KR" altLang="en-US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화면설명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(</a:t>
              </a:r>
              <a:r>
                <a:rPr kumimoji="0" lang="ko-KR" altLang="en-US" sz="2400" b="1" i="0" u="none" strike="noStrike" kern="1200" cap="none" spc="0" normalizeH="0" baseline="0" noProof="0" dirty="0" err="1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기능창</a:t>
              </a:r>
              <a:r>
                <a:rPr kumimoji="0" lang="en-US" altLang="ko-KR" sz="2400" b="1" i="0" u="none" strike="noStrike" kern="1200" cap="none" spc="0" normalizeH="0" baseline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j-cs"/>
                </a:rPr>
                <a:t>) </a:t>
              </a:r>
              <a:endParaRPr kumimoji="0" lang="ko-KR" altLang="en-US" sz="24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05715896" descr="EMB00001a7c09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54" y="908720"/>
            <a:ext cx="7650891" cy="50990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3059832" y="980728"/>
            <a:ext cx="86409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46554" y="1700808"/>
            <a:ext cx="7650891" cy="1872208"/>
          </a:xfrm>
          <a:prstGeom prst="roundRect">
            <a:avLst>
              <a:gd name="adj" fmla="val 28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7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1400" dirty="0" smtClean="0">
            <a:latin typeface="헤움고딕362" pitchFamily="18" charset="-127"/>
            <a:ea typeface="헤움고딕362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3616</TotalTime>
  <Words>503</Words>
  <Application>Microsoft Office PowerPoint</Application>
  <PresentationFormat>화면 슬라이드 쇼(4:3)</PresentationFormat>
  <Paragraphs>100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굴림</vt:lpstr>
      <vt:lpstr>Arial</vt:lpstr>
      <vt:lpstr>SimHei</vt:lpstr>
      <vt:lpstr>헤움고딕362</vt:lpstr>
      <vt:lpstr>나눔고딕</vt:lpstr>
      <vt:lpstr>나눔고딕 ExtraBold</vt:lpstr>
      <vt:lpstr>맑은 고딕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 사업</dc:title>
  <dc:creator>roxane</dc:creator>
  <cp:lastModifiedBy>AutoBVT</cp:lastModifiedBy>
  <cp:revision>135</cp:revision>
  <dcterms:created xsi:type="dcterms:W3CDTF">2013-04-28T17:55:42Z</dcterms:created>
  <dcterms:modified xsi:type="dcterms:W3CDTF">2016-10-13T01:22:16Z</dcterms:modified>
</cp:coreProperties>
</file>