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EFA0-D353-4E2E-9328-2CE6E13CD480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633B-9E4A-440F-819C-A544C79F19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643182"/>
            <a:ext cx="9144000" cy="4214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3"/>
          <p:cNvSpPr txBox="1">
            <a:spLocks/>
          </p:cNvSpPr>
          <p:nvPr/>
        </p:nvSpPr>
        <p:spPr>
          <a:xfrm>
            <a:off x="3643306" y="5214950"/>
            <a:ext cx="2286016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110419041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林 靜</a:t>
            </a:r>
          </a:p>
        </p:txBody>
      </p:sp>
      <p:sp>
        <p:nvSpPr>
          <p:cNvPr id="15" name="矩形 14"/>
          <p:cNvSpPr/>
          <p:nvPr/>
        </p:nvSpPr>
        <p:spPr>
          <a:xfrm>
            <a:off x="6143636" y="2214554"/>
            <a:ext cx="857256" cy="8572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218980" y="2210121"/>
            <a:ext cx="971559" cy="83755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286248" y="2214554"/>
            <a:ext cx="857256" cy="8572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00562" y="500042"/>
            <a:ext cx="1500198" cy="6429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4572000" y="642918"/>
            <a:ext cx="1428760" cy="428628"/>
          </a:xfrm>
        </p:spPr>
        <p:txBody>
          <a:bodyPr>
            <a:normAutofit lnSpcReduction="10000"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設計理念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C:\Users\user\Desktop\前端\APP\Wk11\ios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3357586" cy="5971374"/>
          </a:xfrm>
          <a:prstGeom prst="rect">
            <a:avLst/>
          </a:prstGeom>
          <a:noFill/>
        </p:spPr>
      </p:pic>
      <p:sp>
        <p:nvSpPr>
          <p:cNvPr id="6" name="副標題 3"/>
          <p:cNvSpPr txBox="1">
            <a:spLocks/>
          </p:cNvSpPr>
          <p:nvPr/>
        </p:nvSpPr>
        <p:spPr>
          <a:xfrm>
            <a:off x="4500562" y="1428736"/>
            <a:ext cx="3286148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此頁面為主頁，以藍色及黃色做搭配，版面希望給人清晰簡潔的感覺。下排設有四個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Tab Bar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，上排有搜尋欄，主要內容為各個英語頻道可點選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READ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延伸閱讀及觀看影片。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副標題 3"/>
          <p:cNvSpPr txBox="1">
            <a:spLocks/>
          </p:cNvSpPr>
          <p:nvPr/>
        </p:nvSpPr>
        <p:spPr>
          <a:xfrm>
            <a:off x="4500562" y="1428736"/>
            <a:ext cx="3286148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ACCOUNT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為個人設定頁面，包括使用者圖片、名稱、個人資料等等。使用者照片可直接點選照片旁的照相機圖案作更換；配合主頁面以藍色及黃色做色彩的應用。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500562" y="500042"/>
            <a:ext cx="1500198" cy="6429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副標題 3"/>
          <p:cNvSpPr txBox="1">
            <a:spLocks/>
          </p:cNvSpPr>
          <p:nvPr/>
        </p:nvSpPr>
        <p:spPr>
          <a:xfrm>
            <a:off x="4572000" y="642918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設計理念</a:t>
            </a:r>
          </a:p>
        </p:txBody>
      </p:sp>
      <p:pic>
        <p:nvPicPr>
          <p:cNvPr id="2050" name="Picture 2" descr="C:\Users\user\Desktop\前端\APP\Wk11\ios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93" y="428604"/>
            <a:ext cx="3374127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00562" y="500042"/>
            <a:ext cx="1500198" cy="6429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副標題 3"/>
          <p:cNvSpPr txBox="1">
            <a:spLocks/>
          </p:cNvSpPr>
          <p:nvPr/>
        </p:nvSpPr>
        <p:spPr>
          <a:xfrm>
            <a:off x="4572000" y="642918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設計理念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>
          <a:xfrm>
            <a:off x="4500562" y="1428736"/>
            <a:ext cx="3286148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此頁面為主頁，以藍色及白色簡單的搭配。設有四個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Tab Bar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，右上方可點選搜尋符號搜尋頻道，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rawer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Tab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可選擇語言、單字或句子；主要影片下方設有一個黑色透明遮罩顯示影片標題，下排可供使用者點閱文章及觀看影片。右方設有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“+”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的符號可供使用者方便增加收藏或建立新的分類。</a:t>
            </a:r>
          </a:p>
        </p:txBody>
      </p:sp>
      <p:pic>
        <p:nvPicPr>
          <p:cNvPr id="3074" name="Picture 2" descr="C:\Users\user\Desktop\前端\APP\Wk11\androi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3357586" cy="59672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0562" y="500042"/>
            <a:ext cx="1500198" cy="6429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3"/>
          <p:cNvSpPr txBox="1">
            <a:spLocks/>
          </p:cNvSpPr>
          <p:nvPr/>
        </p:nvSpPr>
        <p:spPr>
          <a:xfrm>
            <a:off x="4572000" y="642918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設計理念</a:t>
            </a:r>
          </a:p>
        </p:txBody>
      </p:sp>
      <p:sp>
        <p:nvSpPr>
          <p:cNvPr id="7" name="副標題 3"/>
          <p:cNvSpPr txBox="1">
            <a:spLocks/>
          </p:cNvSpPr>
          <p:nvPr/>
        </p:nvSpPr>
        <p:spPr>
          <a:xfrm>
            <a:off x="4500562" y="1428736"/>
            <a:ext cx="3286148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此頁面為延伸閱讀，設有兩個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Tab Bar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分為</a:t>
            </a:r>
            <a:r>
              <a:rPr kumimoji="0" lang="en-US" altLang="zh-TW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Vedio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和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Read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，右上方可點選搜尋符號搜尋頻道以及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“+”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號增加收藏或建立新的分類。可點選左上方的</a:t>
            </a:r>
            <a:endParaRPr kumimoji="0" lang="en-US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&lt;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回到前一頁。</a:t>
            </a:r>
          </a:p>
        </p:txBody>
      </p:sp>
      <p:pic>
        <p:nvPicPr>
          <p:cNvPr id="4098" name="Picture 2" descr="C:\Users\user\Desktop\前端\APP\Wk11\androi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58" y="428604"/>
            <a:ext cx="3376462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228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9</cp:revision>
  <dcterms:created xsi:type="dcterms:W3CDTF">2017-05-11T17:35:16Z</dcterms:created>
  <dcterms:modified xsi:type="dcterms:W3CDTF">2017-05-11T18:17:41Z</dcterms:modified>
</cp:coreProperties>
</file>