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BD9F-B30E-44D4-8E17-E26149F64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5F3095-DDD2-475A-B28B-B3A2C2014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28C8A3-893A-4915-A89B-F2276186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94B-5441-4E25-A1C2-70E15F5BA5DB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287CBB-D653-42C3-AA1C-5B8CA8EF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0FC951-C070-4D56-8205-EF69970A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F36D-1F78-4D1B-B6F7-6982226E9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72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06C8D-9E67-4527-B901-A744BFF5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07EC672-9789-45D8-8F95-AEDDA834D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70DDAC-C1D4-4B42-8BBA-8369B02D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94B-5441-4E25-A1C2-70E15F5BA5DB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21AEB7-7462-445A-B048-689D751B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65BE06-F287-4550-9B2C-E7EFD3B9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F36D-1F78-4D1B-B6F7-6982226E9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44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62A6961-3C76-47AF-A012-2FABD9195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8EF252E-2B4C-4BEE-87B1-7E1E80884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E9FDE7-6A47-45EA-AC63-947A69ED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94B-5441-4E25-A1C2-70E15F5BA5DB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5526F2-A246-4B4A-BFEA-FEAA57C3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66231A-3E83-484E-BB07-0ABC7651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F36D-1F78-4D1B-B6F7-6982226E9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63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B6D105-8A31-426B-A872-4D564696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45F23B-C32D-41B6-8C6E-FF164A2B7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B26F71-7A63-4945-9EA1-F2797F10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94B-5441-4E25-A1C2-70E15F5BA5DB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7735F1-2D0F-4D21-AC74-89CA85BB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E18DA6-E17E-4DF0-A4E9-8B8228AF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F36D-1F78-4D1B-B6F7-6982226E9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80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F49C7-09BD-4B92-BF99-DD9549D2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F02D18-0366-48D4-B3CD-E24B6A8F9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474CA8-997D-4555-A3B2-5DC78423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94B-5441-4E25-A1C2-70E15F5BA5DB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9A3B4E-C777-41EE-B737-03B956FA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A4AEBB-83FF-4D8F-8FCD-D360CD89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F36D-1F78-4D1B-B6F7-6982226E9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50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77F5CC-E340-4632-AB5F-5FBB23D6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FEEADA-B22C-44A0-8FEA-7C231E9EF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869863-5F54-406A-A5DA-82D65BA38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87AD21-EE3B-4344-8658-5D99B55B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94B-5441-4E25-A1C2-70E15F5BA5DB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C024C1-0A45-4F10-A465-BC519205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4BD12E-C45D-43AC-911A-005D2520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F36D-1F78-4D1B-B6F7-6982226E9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69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7A688B-E34B-4C7B-AFA4-C390E246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B24A5B-0E6B-4245-845E-5C4B4DFF6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69A607-962B-4E52-B20C-11E5CABB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3D5AFCB-5340-4EA1-9162-BE8EF6A74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0E49B24-E3B2-450E-856A-520CE600E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421422B-6453-49EC-8A85-D4545018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94B-5441-4E25-A1C2-70E15F5BA5DB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D7C3C4A-15B3-482E-853C-7278EED5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F4E329-8CC4-440B-A18B-5ADBC694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F36D-1F78-4D1B-B6F7-6982226E9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69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BD131-1306-440F-BF40-D9AEB2A5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1E19A25-066B-4E02-98F2-5E4F899F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94B-5441-4E25-A1C2-70E15F5BA5DB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487194-62BB-4545-B57A-390C5E75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05819A-C8A3-4F6E-9129-7821232C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F36D-1F78-4D1B-B6F7-6982226E9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62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084011-85C0-4ABA-8A8F-F1FDCC5B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94B-5441-4E25-A1C2-70E15F5BA5DB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09B7352-D39B-47A4-801E-0EAB65B6C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47FCE1-5EBB-4DCD-9C85-4BAB0F49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F36D-1F78-4D1B-B6F7-6982226E9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41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E733B0-A43F-4AA4-8216-6EE2E1DE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520711-4B27-4BFD-B80F-DB33F5C66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E52CC9-BDCC-407D-93E1-2D2DC6FF5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98D416-43AC-4CFB-8B5F-2A987FC9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94B-5441-4E25-A1C2-70E15F5BA5DB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453551-D9B8-4C16-A647-8D822F83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59E869-ED92-404A-BEFE-8C37D8FF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F36D-1F78-4D1B-B6F7-6982226E9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06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2ADA0-C616-49DD-B094-BE56BB8A1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E420EEE-EDDF-4218-98C3-9285A1553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056542-547F-4084-95C4-47575302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C9FB57-B42E-459C-A62F-77B79E59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94B-5441-4E25-A1C2-70E15F5BA5DB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952D7B-C831-4AF4-87F3-088DC434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B30067-0217-478C-90AF-7C9DA262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F36D-1F78-4D1B-B6F7-6982226E9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04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498B77-A127-481B-A383-1FD1B021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177DE5-F536-4C8D-96E9-749BC9C4D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88F549-3583-4575-A9B0-BE677BBC6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D94B-5441-4E25-A1C2-70E15F5BA5DB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F0E2CC-FA9C-40EF-9C74-4199616C6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5F8ECD-5E65-4A45-A1B2-CCE56DADD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1F36D-1F78-4D1B-B6F7-6982226E9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3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AAFD28A-4DF1-4CF5-B4D7-A9ECD77A88F4}"/>
              </a:ext>
            </a:extLst>
          </p:cNvPr>
          <p:cNvCxnSpPr/>
          <p:nvPr/>
        </p:nvCxnSpPr>
        <p:spPr>
          <a:xfrm>
            <a:off x="457200" y="2066925"/>
            <a:ext cx="36480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9EBEDD7-DDF8-407F-8417-B1637E4469B6}"/>
              </a:ext>
            </a:extLst>
          </p:cNvPr>
          <p:cNvCxnSpPr>
            <a:cxnSpLocks/>
          </p:cNvCxnSpPr>
          <p:nvPr/>
        </p:nvCxnSpPr>
        <p:spPr>
          <a:xfrm flipV="1">
            <a:off x="1571625" y="466725"/>
            <a:ext cx="0" cy="22764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51166A9-8AD7-4B7D-8240-CC4666528B42}"/>
              </a:ext>
            </a:extLst>
          </p:cNvPr>
          <p:cNvCxnSpPr/>
          <p:nvPr/>
        </p:nvCxnSpPr>
        <p:spPr>
          <a:xfrm>
            <a:off x="1571625" y="1438275"/>
            <a:ext cx="138112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60D84E7-357C-4E17-86F8-F50180124D88}"/>
              </a:ext>
            </a:extLst>
          </p:cNvPr>
          <p:cNvCxnSpPr/>
          <p:nvPr/>
        </p:nvCxnSpPr>
        <p:spPr>
          <a:xfrm>
            <a:off x="2952750" y="1438275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613196F-62F6-4F0A-B2E6-725B74C1F925}"/>
              </a:ext>
            </a:extLst>
          </p:cNvPr>
          <p:cNvCxnSpPr>
            <a:cxnSpLocks/>
          </p:cNvCxnSpPr>
          <p:nvPr/>
        </p:nvCxnSpPr>
        <p:spPr>
          <a:xfrm flipV="1">
            <a:off x="2952750" y="2162175"/>
            <a:ext cx="0" cy="2762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EC601DB-9AB0-486B-BEFB-9BE529F05BD0}"/>
              </a:ext>
            </a:extLst>
          </p:cNvPr>
          <p:cNvSpPr txBox="1"/>
          <p:nvPr/>
        </p:nvSpPr>
        <p:spPr>
          <a:xfrm>
            <a:off x="4333875" y="1882259"/>
            <a:ext cx="117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pixel value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7BA9D94-C00C-44A8-9629-5761A03607D4}"/>
              </a:ext>
            </a:extLst>
          </p:cNvPr>
          <p:cNvSpPr txBox="1"/>
          <p:nvPr/>
        </p:nvSpPr>
        <p:spPr>
          <a:xfrm>
            <a:off x="2368900" y="2533649"/>
            <a:ext cx="162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max pixel value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BD98D3B-0BFB-47BE-97E3-9FA1A3908143}"/>
              </a:ext>
            </a:extLst>
          </p:cNvPr>
          <p:cNvCxnSpPr/>
          <p:nvPr/>
        </p:nvCxnSpPr>
        <p:spPr>
          <a:xfrm>
            <a:off x="6019800" y="5200650"/>
            <a:ext cx="36480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68D056-8C8F-4B69-821D-C840F3956814}"/>
              </a:ext>
            </a:extLst>
          </p:cNvPr>
          <p:cNvCxnSpPr>
            <a:cxnSpLocks/>
          </p:cNvCxnSpPr>
          <p:nvPr/>
        </p:nvCxnSpPr>
        <p:spPr>
          <a:xfrm flipV="1">
            <a:off x="7134225" y="3600450"/>
            <a:ext cx="0" cy="22764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56A7D5B-164B-4944-AFD6-3A50434567A2}"/>
              </a:ext>
            </a:extLst>
          </p:cNvPr>
          <p:cNvCxnSpPr>
            <a:cxnSpLocks/>
          </p:cNvCxnSpPr>
          <p:nvPr/>
        </p:nvCxnSpPr>
        <p:spPr>
          <a:xfrm>
            <a:off x="7134225" y="4867275"/>
            <a:ext cx="47625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5E54981-F90D-4CA7-B75A-8DF22B085527}"/>
              </a:ext>
            </a:extLst>
          </p:cNvPr>
          <p:cNvCxnSpPr>
            <a:cxnSpLocks/>
          </p:cNvCxnSpPr>
          <p:nvPr/>
        </p:nvCxnSpPr>
        <p:spPr>
          <a:xfrm>
            <a:off x="7610475" y="4867275"/>
            <a:ext cx="0" cy="333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7A343DD-4F5E-45E3-B146-9D315CD83F5D}"/>
              </a:ext>
            </a:extLst>
          </p:cNvPr>
          <p:cNvSpPr txBox="1"/>
          <p:nvPr/>
        </p:nvSpPr>
        <p:spPr>
          <a:xfrm>
            <a:off x="7462838" y="52959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D61EB24-8E58-402E-B99E-924ACFE04541}"/>
              </a:ext>
            </a:extLst>
          </p:cNvPr>
          <p:cNvSpPr txBox="1"/>
          <p:nvPr/>
        </p:nvSpPr>
        <p:spPr>
          <a:xfrm>
            <a:off x="9833150" y="5000595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x</a:t>
            </a:r>
            <a:endParaRPr lang="zh-TW" altLang="en-US" sz="20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E5B3381-AB45-4F7D-9457-ABAE535E1632}"/>
              </a:ext>
            </a:extLst>
          </p:cNvPr>
          <p:cNvSpPr txBox="1"/>
          <p:nvPr/>
        </p:nvSpPr>
        <p:spPr>
          <a:xfrm>
            <a:off x="6986588" y="3086070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y</a:t>
            </a:r>
            <a:endParaRPr lang="zh-TW" altLang="en-US" sz="20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B7FCAC7-3B0C-4D25-B6FF-47437BBDE5DD}"/>
              </a:ext>
            </a:extLst>
          </p:cNvPr>
          <p:cNvSpPr txBox="1"/>
          <p:nvPr/>
        </p:nvSpPr>
        <p:spPr>
          <a:xfrm>
            <a:off x="6656302" y="468841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79F6F1EF-41B7-451B-A057-42340EE758FA}"/>
              </a:ext>
            </a:extLst>
          </p:cNvPr>
          <p:cNvCxnSpPr>
            <a:cxnSpLocks/>
          </p:cNvCxnSpPr>
          <p:nvPr/>
        </p:nvCxnSpPr>
        <p:spPr>
          <a:xfrm>
            <a:off x="8115300" y="4257675"/>
            <a:ext cx="47625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B0780AE-3494-4819-83B3-9C903826C58F}"/>
              </a:ext>
            </a:extLst>
          </p:cNvPr>
          <p:cNvCxnSpPr/>
          <p:nvPr/>
        </p:nvCxnSpPr>
        <p:spPr>
          <a:xfrm flipV="1">
            <a:off x="7610475" y="4257675"/>
            <a:ext cx="504825" cy="6096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0CB479FE-BB1E-4647-98D6-F27E70E0181A}"/>
              </a:ext>
            </a:extLst>
          </p:cNvPr>
          <p:cNvCxnSpPr>
            <a:cxnSpLocks/>
          </p:cNvCxnSpPr>
          <p:nvPr/>
        </p:nvCxnSpPr>
        <p:spPr>
          <a:xfrm>
            <a:off x="8115300" y="4229100"/>
            <a:ext cx="0" cy="9715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5A05B7F-569E-4636-BA0E-44F08CE69DF1}"/>
              </a:ext>
            </a:extLst>
          </p:cNvPr>
          <p:cNvSpPr txBox="1"/>
          <p:nvPr/>
        </p:nvSpPr>
        <p:spPr>
          <a:xfrm>
            <a:off x="7967663" y="5295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D9FD810-237A-487A-AE7A-45D91C6BBC26}"/>
              </a:ext>
            </a:extLst>
          </p:cNvPr>
          <p:cNvSpPr txBox="1"/>
          <p:nvPr/>
        </p:nvSpPr>
        <p:spPr>
          <a:xfrm>
            <a:off x="6643478" y="40444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98910673-80B4-4CE9-B30E-91090151B9D7}"/>
              </a:ext>
            </a:extLst>
          </p:cNvPr>
          <p:cNvCxnSpPr>
            <a:cxnSpLocks/>
          </p:cNvCxnSpPr>
          <p:nvPr/>
        </p:nvCxnSpPr>
        <p:spPr>
          <a:xfrm flipH="1" flipV="1">
            <a:off x="7134225" y="4248150"/>
            <a:ext cx="942976" cy="95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82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96D5D5D0-1852-4A06-9C0F-3CC6A5F81177}"/>
              </a:ext>
            </a:extLst>
          </p:cNvPr>
          <p:cNvCxnSpPr/>
          <p:nvPr/>
        </p:nvCxnSpPr>
        <p:spPr>
          <a:xfrm>
            <a:off x="457200" y="2066925"/>
            <a:ext cx="36480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C42FE919-5FF5-4DFE-80EA-9993B0AA66BC}"/>
              </a:ext>
            </a:extLst>
          </p:cNvPr>
          <p:cNvCxnSpPr>
            <a:cxnSpLocks/>
          </p:cNvCxnSpPr>
          <p:nvPr/>
        </p:nvCxnSpPr>
        <p:spPr>
          <a:xfrm flipV="1">
            <a:off x="1571625" y="466725"/>
            <a:ext cx="0" cy="22764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CF37E701-79BA-4474-9D91-F7293DABB51D}"/>
              </a:ext>
            </a:extLst>
          </p:cNvPr>
          <p:cNvCxnSpPr/>
          <p:nvPr/>
        </p:nvCxnSpPr>
        <p:spPr>
          <a:xfrm>
            <a:off x="1571625" y="1438275"/>
            <a:ext cx="138112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00B7057-43E2-44D4-8DED-74C2C23A9D64}"/>
              </a:ext>
            </a:extLst>
          </p:cNvPr>
          <p:cNvCxnSpPr/>
          <p:nvPr/>
        </p:nvCxnSpPr>
        <p:spPr>
          <a:xfrm>
            <a:off x="2952750" y="1438275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0B82643-DBE7-4A2E-A279-4C048BAAC672}"/>
              </a:ext>
            </a:extLst>
          </p:cNvPr>
          <p:cNvCxnSpPr>
            <a:cxnSpLocks/>
          </p:cNvCxnSpPr>
          <p:nvPr/>
        </p:nvCxnSpPr>
        <p:spPr>
          <a:xfrm flipV="1">
            <a:off x="2952750" y="2162175"/>
            <a:ext cx="0" cy="2762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8C6F8F13-F98C-427B-BE1A-E69DCB7D7CA1}"/>
              </a:ext>
            </a:extLst>
          </p:cNvPr>
          <p:cNvSpPr txBox="1"/>
          <p:nvPr/>
        </p:nvSpPr>
        <p:spPr>
          <a:xfrm>
            <a:off x="4587178" y="3663434"/>
            <a:ext cx="117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pixel value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DDB7C28-F9E8-4BCF-B0F0-A514D7102109}"/>
              </a:ext>
            </a:extLst>
          </p:cNvPr>
          <p:cNvSpPr txBox="1"/>
          <p:nvPr/>
        </p:nvSpPr>
        <p:spPr>
          <a:xfrm>
            <a:off x="2368900" y="2533649"/>
            <a:ext cx="162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max pixel value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D5028BB-0685-4751-A440-5C652DD60E83}"/>
              </a:ext>
            </a:extLst>
          </p:cNvPr>
          <p:cNvSpPr txBox="1"/>
          <p:nvPr/>
        </p:nvSpPr>
        <p:spPr>
          <a:xfrm>
            <a:off x="1423988" y="66615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x</a:t>
            </a:r>
            <a:endParaRPr lang="zh-TW" altLang="en-US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B07E74-B877-4929-8B9C-DC5D2BD356C1}"/>
              </a:ext>
            </a:extLst>
          </p:cNvPr>
          <p:cNvSpPr txBox="1"/>
          <p:nvPr/>
        </p:nvSpPr>
        <p:spPr>
          <a:xfrm>
            <a:off x="4238626" y="1840883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x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8660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18</Words>
  <Application>Microsoft Office PowerPoint</Application>
  <PresentationFormat>寬螢幕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2023-10-24T08:06:13Z</dcterms:created>
  <dcterms:modified xsi:type="dcterms:W3CDTF">2023-10-24T11:05:46Z</dcterms:modified>
</cp:coreProperties>
</file>