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1" r:id="rId2"/>
    <p:sldId id="294" r:id="rId3"/>
    <p:sldId id="260" r:id="rId4"/>
    <p:sldId id="287" r:id="rId5"/>
    <p:sldId id="340" r:id="rId6"/>
    <p:sldId id="373" r:id="rId7"/>
    <p:sldId id="347" r:id="rId8"/>
    <p:sldId id="352" r:id="rId9"/>
    <p:sldId id="353" r:id="rId10"/>
    <p:sldId id="363" r:id="rId11"/>
    <p:sldId id="364" r:id="rId12"/>
    <p:sldId id="365" r:id="rId13"/>
    <p:sldId id="354" r:id="rId14"/>
    <p:sldId id="366" r:id="rId15"/>
    <p:sldId id="367" r:id="rId16"/>
    <p:sldId id="368" r:id="rId17"/>
    <p:sldId id="369" r:id="rId18"/>
    <p:sldId id="370" r:id="rId19"/>
    <p:sldId id="295" r:id="rId20"/>
    <p:sldId id="371" r:id="rId21"/>
    <p:sldId id="3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5F55"/>
    <a:srgbClr val="F8D734"/>
    <a:srgbClr val="DE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0146" autoAdjust="0"/>
  </p:normalViewPr>
  <p:slideViewPr>
    <p:cSldViewPr snapToGrid="0">
      <p:cViewPr varScale="1">
        <p:scale>
          <a:sx n="61" d="100"/>
          <a:sy n="61" d="100"/>
        </p:scale>
        <p:origin x="89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8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2FD4C-C2A6-4899-9F63-31952C6FE4FD}" type="datetimeFigureOut">
              <a:rPr lang="zh-TW" altLang="en-US" smtClean="0"/>
              <a:t>2023/9/19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725A5-DEE6-40BB-8D36-5B9AC2BBBB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81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我們希望做一個 </a:t>
            </a:r>
            <a:r>
              <a:rPr lang="en-US" altLang="zh-TW" dirty="0" smtClean="0"/>
              <a:t>UI</a:t>
            </a:r>
            <a:r>
              <a:rPr lang="zh-TW" altLang="en-US" dirty="0" smtClean="0"/>
              <a:t>，可以讓大家在一個介面上選擇自己想聽的廣播電台 </a:t>
            </a:r>
            <a:r>
              <a:rPr lang="en-US" altLang="zh-TW" dirty="0" smtClean="0"/>
              <a:t>(</a:t>
            </a:r>
            <a:r>
              <a:rPr lang="zh-TW" altLang="en-US" dirty="0" smtClean="0"/>
              <a:t>比如說</a:t>
            </a:r>
            <a:r>
              <a:rPr lang="en-US" altLang="zh-TW" dirty="0" smtClean="0"/>
              <a:t>:</a:t>
            </a:r>
            <a:r>
              <a:rPr lang="zh-TW" altLang="en-US" dirty="0" smtClean="0"/>
              <a:t>音樂，新聞，銷售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871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885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998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044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36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137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356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575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456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294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50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在第一個部分，我們又細項分成三個主要內容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22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446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871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957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705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在第一個部分，我們又細項分成三個主要內容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785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080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89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725A5-DEE6-40BB-8D36-5B9AC2BBBBA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932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90D2DB-CAA1-71B1-FDB1-D2D49DE246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22900" y="1047750"/>
            <a:ext cx="6032500" cy="4762500"/>
          </a:xfrm>
          <a:custGeom>
            <a:avLst/>
            <a:gdLst>
              <a:gd name="connsiteX0" fmla="*/ 0 w 6032500"/>
              <a:gd name="connsiteY0" fmla="*/ 0 h 4762500"/>
              <a:gd name="connsiteX1" fmla="*/ 6032500 w 6032500"/>
              <a:gd name="connsiteY1" fmla="*/ 0 h 4762500"/>
              <a:gd name="connsiteX2" fmla="*/ 6032500 w 6032500"/>
              <a:gd name="connsiteY2" fmla="*/ 4762500 h 4762500"/>
              <a:gd name="connsiteX3" fmla="*/ 0 w 6032500"/>
              <a:gd name="connsiteY3" fmla="*/ 4762500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2500" h="4762500">
                <a:moveTo>
                  <a:pt x="0" y="0"/>
                </a:moveTo>
                <a:lnTo>
                  <a:pt x="6032500" y="0"/>
                </a:lnTo>
                <a:lnTo>
                  <a:pt x="6032500" y="4762500"/>
                </a:lnTo>
                <a:lnTo>
                  <a:pt x="0" y="47625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8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4D0DB14-4097-BFE4-085D-981C13CCE7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5461" y="3536765"/>
            <a:ext cx="2425700" cy="2081771"/>
          </a:xfrm>
          <a:custGeom>
            <a:avLst/>
            <a:gdLst>
              <a:gd name="connsiteX0" fmla="*/ 0 w 2425700"/>
              <a:gd name="connsiteY0" fmla="*/ 0 h 2081771"/>
              <a:gd name="connsiteX1" fmla="*/ 2425700 w 2425700"/>
              <a:gd name="connsiteY1" fmla="*/ 0 h 2081771"/>
              <a:gd name="connsiteX2" fmla="*/ 2425700 w 2425700"/>
              <a:gd name="connsiteY2" fmla="*/ 2081771 h 2081771"/>
              <a:gd name="connsiteX3" fmla="*/ 0 w 2425700"/>
              <a:gd name="connsiteY3" fmla="*/ 2081771 h 20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5700" h="2081771">
                <a:moveTo>
                  <a:pt x="0" y="0"/>
                </a:moveTo>
                <a:lnTo>
                  <a:pt x="2425700" y="0"/>
                </a:lnTo>
                <a:lnTo>
                  <a:pt x="2425700" y="2081771"/>
                </a:lnTo>
                <a:lnTo>
                  <a:pt x="0" y="20817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59E309B-A815-82FD-37D6-D8CB2816F1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62207" y="734315"/>
            <a:ext cx="2425700" cy="5389370"/>
          </a:xfrm>
          <a:custGeom>
            <a:avLst/>
            <a:gdLst>
              <a:gd name="connsiteX0" fmla="*/ 0 w 2425700"/>
              <a:gd name="connsiteY0" fmla="*/ 0 h 5389370"/>
              <a:gd name="connsiteX1" fmla="*/ 2425700 w 2425700"/>
              <a:gd name="connsiteY1" fmla="*/ 0 h 5389370"/>
              <a:gd name="connsiteX2" fmla="*/ 2425700 w 2425700"/>
              <a:gd name="connsiteY2" fmla="*/ 5389370 h 5389370"/>
              <a:gd name="connsiteX3" fmla="*/ 0 w 2425700"/>
              <a:gd name="connsiteY3" fmla="*/ 5389370 h 538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5700" h="5389370">
                <a:moveTo>
                  <a:pt x="0" y="0"/>
                </a:moveTo>
                <a:lnTo>
                  <a:pt x="2425700" y="0"/>
                </a:lnTo>
                <a:lnTo>
                  <a:pt x="2425700" y="5389370"/>
                </a:lnTo>
                <a:lnTo>
                  <a:pt x="0" y="538937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BC389-BE35-D9B3-AA75-23C1CC3B78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5461" y="1239465"/>
            <a:ext cx="2425700" cy="2081771"/>
          </a:xfrm>
          <a:custGeom>
            <a:avLst/>
            <a:gdLst>
              <a:gd name="connsiteX0" fmla="*/ 0 w 2425700"/>
              <a:gd name="connsiteY0" fmla="*/ 0 h 2081771"/>
              <a:gd name="connsiteX1" fmla="*/ 2425700 w 2425700"/>
              <a:gd name="connsiteY1" fmla="*/ 0 h 2081771"/>
              <a:gd name="connsiteX2" fmla="*/ 2425700 w 2425700"/>
              <a:gd name="connsiteY2" fmla="*/ 2081771 h 2081771"/>
              <a:gd name="connsiteX3" fmla="*/ 0 w 2425700"/>
              <a:gd name="connsiteY3" fmla="*/ 2081771 h 20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5700" h="2081771">
                <a:moveTo>
                  <a:pt x="0" y="0"/>
                </a:moveTo>
                <a:lnTo>
                  <a:pt x="2425700" y="0"/>
                </a:lnTo>
                <a:lnTo>
                  <a:pt x="2425700" y="2081771"/>
                </a:lnTo>
                <a:lnTo>
                  <a:pt x="0" y="208177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3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64E6C12-4EF6-F413-27A1-675E6DF037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06057" y="3140230"/>
            <a:ext cx="2402933" cy="2703182"/>
          </a:xfrm>
          <a:custGeom>
            <a:avLst/>
            <a:gdLst>
              <a:gd name="connsiteX0" fmla="*/ 0 w 2402933"/>
              <a:gd name="connsiteY0" fmla="*/ 0 h 2703182"/>
              <a:gd name="connsiteX1" fmla="*/ 2402933 w 2402933"/>
              <a:gd name="connsiteY1" fmla="*/ 0 h 2703182"/>
              <a:gd name="connsiteX2" fmla="*/ 2402933 w 2402933"/>
              <a:gd name="connsiteY2" fmla="*/ 2703182 h 2703182"/>
              <a:gd name="connsiteX3" fmla="*/ 0 w 2402933"/>
              <a:gd name="connsiteY3" fmla="*/ 2703182 h 270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2933" h="2703182">
                <a:moveTo>
                  <a:pt x="0" y="0"/>
                </a:moveTo>
                <a:lnTo>
                  <a:pt x="2402933" y="0"/>
                </a:lnTo>
                <a:lnTo>
                  <a:pt x="2402933" y="2703182"/>
                </a:lnTo>
                <a:lnTo>
                  <a:pt x="0" y="270318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0148E1D-E193-9376-7E16-19CEB50EBD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85944" y="1997404"/>
            <a:ext cx="3256656" cy="3846009"/>
          </a:xfrm>
          <a:custGeom>
            <a:avLst/>
            <a:gdLst>
              <a:gd name="connsiteX0" fmla="*/ 0 w 3256656"/>
              <a:gd name="connsiteY0" fmla="*/ 0 h 3620935"/>
              <a:gd name="connsiteX1" fmla="*/ 3256656 w 3256656"/>
              <a:gd name="connsiteY1" fmla="*/ 0 h 3620935"/>
              <a:gd name="connsiteX2" fmla="*/ 3256656 w 3256656"/>
              <a:gd name="connsiteY2" fmla="*/ 3620935 h 3620935"/>
              <a:gd name="connsiteX3" fmla="*/ 0 w 3256656"/>
              <a:gd name="connsiteY3" fmla="*/ 3620935 h 362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656" h="3620935">
                <a:moveTo>
                  <a:pt x="0" y="0"/>
                </a:moveTo>
                <a:lnTo>
                  <a:pt x="3256656" y="0"/>
                </a:lnTo>
                <a:lnTo>
                  <a:pt x="3256656" y="3620935"/>
                </a:lnTo>
                <a:lnTo>
                  <a:pt x="0" y="362093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625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479B169-278B-D241-0AB1-A4CE5154B6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4723" y="2177150"/>
            <a:ext cx="3659534" cy="3613650"/>
          </a:xfrm>
          <a:custGeom>
            <a:avLst/>
            <a:gdLst>
              <a:gd name="connsiteX0" fmla="*/ 0 w 3659534"/>
              <a:gd name="connsiteY0" fmla="*/ 0 h 3613650"/>
              <a:gd name="connsiteX1" fmla="*/ 3659534 w 3659534"/>
              <a:gd name="connsiteY1" fmla="*/ 0 h 3613650"/>
              <a:gd name="connsiteX2" fmla="*/ 3659534 w 3659534"/>
              <a:gd name="connsiteY2" fmla="*/ 3613650 h 3613650"/>
              <a:gd name="connsiteX3" fmla="*/ 0 w 3659534"/>
              <a:gd name="connsiteY3" fmla="*/ 3613650 h 361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9534" h="3613650">
                <a:moveTo>
                  <a:pt x="0" y="0"/>
                </a:moveTo>
                <a:lnTo>
                  <a:pt x="3659534" y="0"/>
                </a:lnTo>
                <a:lnTo>
                  <a:pt x="3659534" y="3613650"/>
                </a:lnTo>
                <a:lnTo>
                  <a:pt x="0" y="3613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F0ADF79-2EF8-4E94-4B75-1F35B08E25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74047" y="729158"/>
            <a:ext cx="2873231" cy="2942728"/>
          </a:xfrm>
          <a:custGeom>
            <a:avLst/>
            <a:gdLst>
              <a:gd name="connsiteX0" fmla="*/ 0 w 2873231"/>
              <a:gd name="connsiteY0" fmla="*/ 0 h 2942728"/>
              <a:gd name="connsiteX1" fmla="*/ 2873231 w 2873231"/>
              <a:gd name="connsiteY1" fmla="*/ 0 h 2942728"/>
              <a:gd name="connsiteX2" fmla="*/ 2873231 w 2873231"/>
              <a:gd name="connsiteY2" fmla="*/ 2942728 h 2942728"/>
              <a:gd name="connsiteX3" fmla="*/ 0 w 2873231"/>
              <a:gd name="connsiteY3" fmla="*/ 2942728 h 294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3231" h="2942728">
                <a:moveTo>
                  <a:pt x="0" y="0"/>
                </a:moveTo>
                <a:lnTo>
                  <a:pt x="2873231" y="0"/>
                </a:lnTo>
                <a:lnTo>
                  <a:pt x="2873231" y="2942728"/>
                </a:lnTo>
                <a:lnTo>
                  <a:pt x="0" y="294272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44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331B7C-D6B0-C1D2-C079-806C7DFD4F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87532" y="2325106"/>
            <a:ext cx="4919045" cy="3800152"/>
          </a:xfrm>
          <a:custGeom>
            <a:avLst/>
            <a:gdLst>
              <a:gd name="connsiteX0" fmla="*/ 0 w 3659534"/>
              <a:gd name="connsiteY0" fmla="*/ 0 h 3613650"/>
              <a:gd name="connsiteX1" fmla="*/ 3659534 w 3659534"/>
              <a:gd name="connsiteY1" fmla="*/ 0 h 3613650"/>
              <a:gd name="connsiteX2" fmla="*/ 3659534 w 3659534"/>
              <a:gd name="connsiteY2" fmla="*/ 3613650 h 3613650"/>
              <a:gd name="connsiteX3" fmla="*/ 0 w 3659534"/>
              <a:gd name="connsiteY3" fmla="*/ 3613650 h 361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9534" h="3613650">
                <a:moveTo>
                  <a:pt x="0" y="0"/>
                </a:moveTo>
                <a:lnTo>
                  <a:pt x="3659534" y="0"/>
                </a:lnTo>
                <a:lnTo>
                  <a:pt x="3659534" y="3613650"/>
                </a:lnTo>
                <a:lnTo>
                  <a:pt x="0" y="36136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161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20731C7-35B1-CFE7-471D-57FAAB9597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641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97EA0A2-570F-2CB5-AE45-97C28A31C7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136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EA702D6-78DF-C602-6E48-E071F2126E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75634" y="2023850"/>
            <a:ext cx="4111630" cy="2370976"/>
          </a:xfrm>
          <a:custGeom>
            <a:avLst/>
            <a:gdLst>
              <a:gd name="connsiteX0" fmla="*/ 0 w 3705225"/>
              <a:gd name="connsiteY0" fmla="*/ 0 h 2135188"/>
              <a:gd name="connsiteX1" fmla="*/ 3705225 w 3705225"/>
              <a:gd name="connsiteY1" fmla="*/ 0 h 2135188"/>
              <a:gd name="connsiteX2" fmla="*/ 3705225 w 3705225"/>
              <a:gd name="connsiteY2" fmla="*/ 2135188 h 2135188"/>
              <a:gd name="connsiteX3" fmla="*/ 0 w 3705225"/>
              <a:gd name="connsiteY3" fmla="*/ 2135188 h 213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5225" h="2135188">
                <a:moveTo>
                  <a:pt x="0" y="0"/>
                </a:moveTo>
                <a:lnTo>
                  <a:pt x="3705225" y="0"/>
                </a:lnTo>
                <a:lnTo>
                  <a:pt x="3705225" y="2135188"/>
                </a:lnTo>
                <a:lnTo>
                  <a:pt x="0" y="213518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66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03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6BB6C0E-8535-9280-0972-15FCD09B940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24080" y="1719262"/>
            <a:ext cx="3327399" cy="4008438"/>
          </a:xfrm>
          <a:custGeom>
            <a:avLst/>
            <a:gdLst>
              <a:gd name="connsiteX0" fmla="*/ 0 w 3327399"/>
              <a:gd name="connsiteY0" fmla="*/ 0 h 4008438"/>
              <a:gd name="connsiteX1" fmla="*/ 3327399 w 3327399"/>
              <a:gd name="connsiteY1" fmla="*/ 0 h 4008438"/>
              <a:gd name="connsiteX2" fmla="*/ 3327399 w 3327399"/>
              <a:gd name="connsiteY2" fmla="*/ 4008438 h 4008438"/>
              <a:gd name="connsiteX3" fmla="*/ 0 w 3327399"/>
              <a:gd name="connsiteY3" fmla="*/ 4008438 h 400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7399" h="4008438">
                <a:moveTo>
                  <a:pt x="0" y="0"/>
                </a:moveTo>
                <a:lnTo>
                  <a:pt x="3327399" y="0"/>
                </a:lnTo>
                <a:lnTo>
                  <a:pt x="3327399" y="4008438"/>
                </a:lnTo>
                <a:lnTo>
                  <a:pt x="0" y="400843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F1FCC13-3E6C-ABF0-0739-D894F04093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355" y="2006600"/>
            <a:ext cx="3378196" cy="3937000"/>
          </a:xfrm>
          <a:custGeom>
            <a:avLst/>
            <a:gdLst>
              <a:gd name="connsiteX0" fmla="*/ 0 w 3378196"/>
              <a:gd name="connsiteY0" fmla="*/ 0 h 3937000"/>
              <a:gd name="connsiteX1" fmla="*/ 3378196 w 3378196"/>
              <a:gd name="connsiteY1" fmla="*/ 0 h 3937000"/>
              <a:gd name="connsiteX2" fmla="*/ 3378196 w 3378196"/>
              <a:gd name="connsiteY2" fmla="*/ 3937000 h 3937000"/>
              <a:gd name="connsiteX3" fmla="*/ 0 w 3378196"/>
              <a:gd name="connsiteY3" fmla="*/ 3937000 h 393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8196" h="3937000">
                <a:moveTo>
                  <a:pt x="0" y="0"/>
                </a:moveTo>
                <a:lnTo>
                  <a:pt x="3378196" y="0"/>
                </a:lnTo>
                <a:lnTo>
                  <a:pt x="3378196" y="3937000"/>
                </a:lnTo>
                <a:lnTo>
                  <a:pt x="0" y="3937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04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BE8A76F-A8CE-ADC2-66B7-E985689C19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85902" y="3776570"/>
            <a:ext cx="2916229" cy="2540000"/>
          </a:xfrm>
          <a:custGeom>
            <a:avLst/>
            <a:gdLst>
              <a:gd name="connsiteX0" fmla="*/ 0 w 3949700"/>
              <a:gd name="connsiteY0" fmla="*/ 0 h 2540000"/>
              <a:gd name="connsiteX1" fmla="*/ 3949700 w 3949700"/>
              <a:gd name="connsiteY1" fmla="*/ 0 h 2540000"/>
              <a:gd name="connsiteX2" fmla="*/ 3949700 w 3949700"/>
              <a:gd name="connsiteY2" fmla="*/ 2540000 h 2540000"/>
              <a:gd name="connsiteX3" fmla="*/ 0 w 3949700"/>
              <a:gd name="connsiteY3" fmla="*/ 2540000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9700" h="2540000">
                <a:moveTo>
                  <a:pt x="0" y="0"/>
                </a:moveTo>
                <a:lnTo>
                  <a:pt x="3949700" y="0"/>
                </a:lnTo>
                <a:lnTo>
                  <a:pt x="3949700" y="2540000"/>
                </a:lnTo>
                <a:lnTo>
                  <a:pt x="0" y="254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91F778E-24F0-28E1-4EF7-75090E9DBE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85902" y="956760"/>
            <a:ext cx="2916229" cy="2540000"/>
          </a:xfrm>
          <a:custGeom>
            <a:avLst/>
            <a:gdLst>
              <a:gd name="connsiteX0" fmla="*/ 0 w 3949700"/>
              <a:gd name="connsiteY0" fmla="*/ 0 h 2540000"/>
              <a:gd name="connsiteX1" fmla="*/ 3949700 w 3949700"/>
              <a:gd name="connsiteY1" fmla="*/ 0 h 2540000"/>
              <a:gd name="connsiteX2" fmla="*/ 3949700 w 3949700"/>
              <a:gd name="connsiteY2" fmla="*/ 2540000 h 2540000"/>
              <a:gd name="connsiteX3" fmla="*/ 0 w 3949700"/>
              <a:gd name="connsiteY3" fmla="*/ 2540000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9700" h="2540000">
                <a:moveTo>
                  <a:pt x="0" y="0"/>
                </a:moveTo>
                <a:lnTo>
                  <a:pt x="3949700" y="0"/>
                </a:lnTo>
                <a:lnTo>
                  <a:pt x="3949700" y="2540000"/>
                </a:lnTo>
                <a:lnTo>
                  <a:pt x="0" y="2540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0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D825FF4-F38E-12BE-16A6-0F39D476C7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91201" y="1324608"/>
            <a:ext cx="4559297" cy="4915660"/>
          </a:xfrm>
          <a:custGeom>
            <a:avLst/>
            <a:gdLst>
              <a:gd name="connsiteX0" fmla="*/ 0 w 5010945"/>
              <a:gd name="connsiteY0" fmla="*/ 0 h 4915660"/>
              <a:gd name="connsiteX1" fmla="*/ 5010945 w 5010945"/>
              <a:gd name="connsiteY1" fmla="*/ 0 h 4915660"/>
              <a:gd name="connsiteX2" fmla="*/ 5010945 w 5010945"/>
              <a:gd name="connsiteY2" fmla="*/ 4915660 h 4915660"/>
              <a:gd name="connsiteX3" fmla="*/ 0 w 5010945"/>
              <a:gd name="connsiteY3" fmla="*/ 4915660 h 491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0945" h="4915660">
                <a:moveTo>
                  <a:pt x="0" y="0"/>
                </a:moveTo>
                <a:lnTo>
                  <a:pt x="5010945" y="0"/>
                </a:lnTo>
                <a:lnTo>
                  <a:pt x="5010945" y="4915660"/>
                </a:lnTo>
                <a:lnTo>
                  <a:pt x="0" y="491566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8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F5AA674-2E29-05C1-9D6B-2E636F6D95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92018" y="3327401"/>
            <a:ext cx="2132411" cy="2864785"/>
          </a:xfrm>
          <a:custGeom>
            <a:avLst/>
            <a:gdLst>
              <a:gd name="connsiteX0" fmla="*/ 0 w 2132411"/>
              <a:gd name="connsiteY0" fmla="*/ 0 h 2864785"/>
              <a:gd name="connsiteX1" fmla="*/ 2132411 w 2132411"/>
              <a:gd name="connsiteY1" fmla="*/ 0 h 2864785"/>
              <a:gd name="connsiteX2" fmla="*/ 2132411 w 2132411"/>
              <a:gd name="connsiteY2" fmla="*/ 2864785 h 2864785"/>
              <a:gd name="connsiteX3" fmla="*/ 0 w 2132411"/>
              <a:gd name="connsiteY3" fmla="*/ 2864785 h 286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2411" h="2864785">
                <a:moveTo>
                  <a:pt x="0" y="0"/>
                </a:moveTo>
                <a:lnTo>
                  <a:pt x="2132411" y="0"/>
                </a:lnTo>
                <a:lnTo>
                  <a:pt x="2132411" y="2864785"/>
                </a:lnTo>
                <a:lnTo>
                  <a:pt x="0" y="286478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2D2C261-BE81-EA10-3D5D-7C2CC669EB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64976" y="1727201"/>
            <a:ext cx="3327400" cy="4464986"/>
          </a:xfrm>
          <a:custGeom>
            <a:avLst/>
            <a:gdLst>
              <a:gd name="connsiteX0" fmla="*/ 0 w 3327400"/>
              <a:gd name="connsiteY0" fmla="*/ 0 h 4464986"/>
              <a:gd name="connsiteX1" fmla="*/ 3327400 w 3327400"/>
              <a:gd name="connsiteY1" fmla="*/ 0 h 4464986"/>
              <a:gd name="connsiteX2" fmla="*/ 3327400 w 3327400"/>
              <a:gd name="connsiteY2" fmla="*/ 4464986 h 4464986"/>
              <a:gd name="connsiteX3" fmla="*/ 0 w 3327400"/>
              <a:gd name="connsiteY3" fmla="*/ 4464986 h 446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7400" h="4464986">
                <a:moveTo>
                  <a:pt x="0" y="0"/>
                </a:moveTo>
                <a:lnTo>
                  <a:pt x="3327400" y="0"/>
                </a:lnTo>
                <a:lnTo>
                  <a:pt x="3327400" y="4464986"/>
                </a:lnTo>
                <a:lnTo>
                  <a:pt x="0" y="446498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6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8B372FA-7F64-3DDE-E305-3172DD6C2A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21749" y="2043112"/>
            <a:ext cx="4467225" cy="2771775"/>
          </a:xfrm>
          <a:custGeom>
            <a:avLst/>
            <a:gdLst>
              <a:gd name="connsiteX0" fmla="*/ 0 w 4467225"/>
              <a:gd name="connsiteY0" fmla="*/ 0 h 2771775"/>
              <a:gd name="connsiteX1" fmla="*/ 4467225 w 4467225"/>
              <a:gd name="connsiteY1" fmla="*/ 0 h 2771775"/>
              <a:gd name="connsiteX2" fmla="*/ 4467225 w 4467225"/>
              <a:gd name="connsiteY2" fmla="*/ 2771775 h 2771775"/>
              <a:gd name="connsiteX3" fmla="*/ 0 w 4467225"/>
              <a:gd name="connsiteY3" fmla="*/ 2771775 h 277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7225" h="2771775">
                <a:moveTo>
                  <a:pt x="0" y="0"/>
                </a:moveTo>
                <a:lnTo>
                  <a:pt x="4467225" y="0"/>
                </a:lnTo>
                <a:lnTo>
                  <a:pt x="4467225" y="2771775"/>
                </a:lnTo>
                <a:lnTo>
                  <a:pt x="0" y="277177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7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866FC66-4C53-0E7D-94E3-2BC63414FCC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6868" y="2478855"/>
            <a:ext cx="2840888" cy="3609105"/>
          </a:xfrm>
          <a:custGeom>
            <a:avLst/>
            <a:gdLst>
              <a:gd name="connsiteX0" fmla="*/ 0 w 2840888"/>
              <a:gd name="connsiteY0" fmla="*/ 0 h 3609105"/>
              <a:gd name="connsiteX1" fmla="*/ 2840888 w 2840888"/>
              <a:gd name="connsiteY1" fmla="*/ 0 h 3609105"/>
              <a:gd name="connsiteX2" fmla="*/ 2840888 w 2840888"/>
              <a:gd name="connsiteY2" fmla="*/ 3609105 h 3609105"/>
              <a:gd name="connsiteX3" fmla="*/ 0 w 2840888"/>
              <a:gd name="connsiteY3" fmla="*/ 3609105 h 3609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0888" h="3609105">
                <a:moveTo>
                  <a:pt x="0" y="0"/>
                </a:moveTo>
                <a:lnTo>
                  <a:pt x="2840888" y="0"/>
                </a:lnTo>
                <a:lnTo>
                  <a:pt x="2840888" y="3609105"/>
                </a:lnTo>
                <a:lnTo>
                  <a:pt x="0" y="360910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1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1393B4F-6268-7585-FC75-B8F0728F51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09324" y="2163383"/>
            <a:ext cx="3051174" cy="3797300"/>
          </a:xfrm>
          <a:custGeom>
            <a:avLst/>
            <a:gdLst>
              <a:gd name="connsiteX0" fmla="*/ 0 w 3051174"/>
              <a:gd name="connsiteY0" fmla="*/ 0 h 3797300"/>
              <a:gd name="connsiteX1" fmla="*/ 3051174 w 3051174"/>
              <a:gd name="connsiteY1" fmla="*/ 0 h 3797300"/>
              <a:gd name="connsiteX2" fmla="*/ 3051174 w 3051174"/>
              <a:gd name="connsiteY2" fmla="*/ 3797300 h 3797300"/>
              <a:gd name="connsiteX3" fmla="*/ 0 w 3051174"/>
              <a:gd name="connsiteY3" fmla="*/ 3797300 h 379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1174" h="3797300">
                <a:moveTo>
                  <a:pt x="0" y="0"/>
                </a:moveTo>
                <a:lnTo>
                  <a:pt x="3051174" y="0"/>
                </a:lnTo>
                <a:lnTo>
                  <a:pt x="3051174" y="3797300"/>
                </a:lnTo>
                <a:lnTo>
                  <a:pt x="0" y="37973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5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53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063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  <p:sldLayoutId id="2147483666" r:id="rId16"/>
    <p:sldLayoutId id="214748366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nodered.org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hyperlink" Target="https://flowfus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758632-70C2-3768-D87A-7CA383DDA7B6}"/>
              </a:ext>
            </a:extLst>
          </p:cNvPr>
          <p:cNvSpPr/>
          <p:nvPr/>
        </p:nvSpPr>
        <p:spPr>
          <a:xfrm>
            <a:off x="-1" y="0"/>
            <a:ext cx="62960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A17C88-D727-A1BA-97E1-0FCD3B447567}"/>
              </a:ext>
            </a:extLst>
          </p:cNvPr>
          <p:cNvSpPr txBox="1"/>
          <p:nvPr/>
        </p:nvSpPr>
        <p:spPr>
          <a:xfrm>
            <a:off x="8066241" y="5639666"/>
            <a:ext cx="37789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spc="200" dirty="0">
                <a:latin typeface="標楷體" panose="03000509000000000000" pitchFamily="65" charset="-120"/>
                <a:ea typeface="標楷體" panose="03000509000000000000" pitchFamily="65" charset="-120"/>
              </a:rPr>
              <a:t>電機碩</a:t>
            </a:r>
            <a:r>
              <a:rPr lang="zh-TW" altLang="en-US" sz="2000" b="1" spc="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 </a:t>
            </a:r>
            <a:r>
              <a:rPr lang="en-US" altLang="zh-TW" sz="2000" b="1" spc="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11278008 </a:t>
            </a:r>
            <a:r>
              <a:rPr lang="zh-TW" altLang="en-US" sz="2000" b="1" spc="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林佳慧</a:t>
            </a:r>
            <a:endParaRPr lang="en-US" altLang="zh-TW" sz="2000" b="1" spc="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 spc="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日期</a:t>
            </a:r>
            <a:r>
              <a:rPr lang="en-US" altLang="zh-TW" sz="2000" b="1" spc="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:2023/09/13</a:t>
            </a:r>
            <a:endParaRPr lang="en-US" altLang="zh-TW" sz="2000" b="1" spc="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8A3D36-FC10-D50E-0762-1B3176A4435F}"/>
              </a:ext>
            </a:extLst>
          </p:cNvPr>
          <p:cNvSpPr txBox="1"/>
          <p:nvPr/>
        </p:nvSpPr>
        <p:spPr>
          <a:xfrm>
            <a:off x="813875" y="1664577"/>
            <a:ext cx="8836311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8000" b="1" dirty="0" smtClean="0">
                <a:solidFill>
                  <a:schemeClr val="accent1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Poppins Bold" panose="00000800000000000000" pitchFamily="2" charset="0"/>
              </a:rPr>
              <a:t>物聯網實務 </a:t>
            </a:r>
            <a:r>
              <a:rPr lang="en-US" altLang="zh-TW" sz="8000" b="1" dirty="0" smtClean="0">
                <a:solidFill>
                  <a:schemeClr val="accent1">
                    <a:lumMod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HW1</a:t>
            </a:r>
            <a:endParaRPr lang="en-US" sz="6600" b="1" dirty="0">
              <a:solidFill>
                <a:schemeClr val="accent1">
                  <a:lumMod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13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EEB270-9D07-7F6B-230E-6A0703A0E9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2D3150-1EA0-6B45-4B7B-AA25885E09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59" y="1955483"/>
            <a:ext cx="5056716" cy="308948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039" y="1955483"/>
            <a:ext cx="5991248" cy="308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EEB270-9D07-7F6B-230E-6A0703A0E9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2D3150-1EA0-6B45-4B7B-AA25885E09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52" y="859459"/>
            <a:ext cx="11652775" cy="542572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72966" y="2200522"/>
            <a:ext cx="1355834" cy="3783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右箭號 4"/>
          <p:cNvSpPr/>
          <p:nvPr/>
        </p:nvSpPr>
        <p:spPr>
          <a:xfrm rot="927915">
            <a:off x="1634872" y="2305625"/>
            <a:ext cx="1197713" cy="546538"/>
          </a:xfrm>
          <a:prstGeom prst="rightArrow">
            <a:avLst>
              <a:gd name="adj1" fmla="val 33986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08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EEB270-9D07-7F6B-230E-6A0703A0E9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2D3150-1EA0-6B45-4B7B-AA25885E09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38" y="739035"/>
            <a:ext cx="11996323" cy="559870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9697" y="4204138"/>
            <a:ext cx="1355834" cy="3783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右箭號 4"/>
          <p:cNvSpPr/>
          <p:nvPr/>
        </p:nvSpPr>
        <p:spPr>
          <a:xfrm rot="21143072">
            <a:off x="1381431" y="4018046"/>
            <a:ext cx="1543200" cy="546538"/>
          </a:xfrm>
          <a:prstGeom prst="rightArrow">
            <a:avLst>
              <a:gd name="adj1" fmla="val 33986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80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EEB270-9D07-7F6B-230E-6A0703A0E9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2D3150-1EA0-6B45-4B7B-AA25885E09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38" y="516066"/>
            <a:ext cx="6390684" cy="35346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395110" y="1282261"/>
            <a:ext cx="882868" cy="3468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1139222" y="1182413"/>
            <a:ext cx="2387970" cy="546538"/>
          </a:xfrm>
          <a:prstGeom prst="rightArrow">
            <a:avLst>
              <a:gd name="adj1" fmla="val 33986"/>
              <a:gd name="adj2" fmla="val 7679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2155650">
            <a:off x="7067214" y="3710151"/>
            <a:ext cx="451944" cy="48347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641" y="4724051"/>
            <a:ext cx="5378726" cy="1460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85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EEB270-9D07-7F6B-230E-6A0703A0E9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2D3150-1EA0-6B45-4B7B-AA25885E09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16" y="218032"/>
            <a:ext cx="5378726" cy="1460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圓角矩形圖說文字 4"/>
          <p:cNvSpPr/>
          <p:nvPr/>
        </p:nvSpPr>
        <p:spPr>
          <a:xfrm>
            <a:off x="2469930" y="370781"/>
            <a:ext cx="1671145" cy="357351"/>
          </a:xfrm>
          <a:prstGeom prst="wedgeRoundRectCallout">
            <a:avLst>
              <a:gd name="adj1" fmla="val -34107"/>
              <a:gd name="adj2" fmla="val 90625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Double Click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3" y="1959057"/>
            <a:ext cx="5810430" cy="480121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266" y="1959057"/>
            <a:ext cx="5699440" cy="471288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972099" y="3872162"/>
            <a:ext cx="1961620" cy="2334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5870028" y="4212523"/>
            <a:ext cx="451944" cy="48347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7665782" y="1678607"/>
            <a:ext cx="3716922" cy="5780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/>
              <a:t>msg.payload</a:t>
            </a:r>
            <a:r>
              <a:rPr lang="en-US" altLang="zh-TW" sz="2000" dirty="0"/>
              <a:t>="hello";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64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EEB270-9D07-7F6B-230E-6A0703A0E9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2D3150-1EA0-6B45-4B7B-AA25885E09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9" y="1114097"/>
            <a:ext cx="12103722" cy="56581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9788871" y="1192024"/>
            <a:ext cx="1341584" cy="437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058760" y="197338"/>
            <a:ext cx="20744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 smtClean="0"/>
              <a:t>Deploy </a:t>
            </a:r>
            <a:endParaRPr lang="zh-TW" altLang="en-US" sz="48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999" y="1629104"/>
            <a:ext cx="4858000" cy="36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1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EEB270-9D07-7F6B-230E-6A0703A0E9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2D3150-1EA0-6B45-4B7B-AA25885E09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4153417" y="217354"/>
            <a:ext cx="38851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/>
              <a:t>debug window</a:t>
            </a:r>
            <a:endParaRPr lang="zh-TW" altLang="en-US" sz="4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85" y="2213212"/>
            <a:ext cx="11535230" cy="31804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圓角矩形圖說文字 5"/>
          <p:cNvSpPr/>
          <p:nvPr/>
        </p:nvSpPr>
        <p:spPr>
          <a:xfrm>
            <a:off x="328385" y="3912476"/>
            <a:ext cx="903889" cy="349469"/>
          </a:xfrm>
          <a:prstGeom prst="wedgeRoundRectCallout">
            <a:avLst>
              <a:gd name="adj1" fmla="val 28157"/>
              <a:gd name="adj2" fmla="val 108272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Click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846676" y="2831638"/>
            <a:ext cx="367862" cy="3740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655269" y="3616422"/>
            <a:ext cx="3208346" cy="8294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45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EEB270-9D07-7F6B-230E-6A0703A0E9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2D3150-1EA0-6B45-4B7B-AA25885E09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2589399" y="290927"/>
            <a:ext cx="70132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/>
              <a:t>Change </a:t>
            </a:r>
            <a:r>
              <a:rPr lang="en-US" altLang="zh-TW" sz="4800" dirty="0" smtClean="0"/>
              <a:t>language to English</a:t>
            </a:r>
            <a:endParaRPr lang="zh-TW" altLang="en-US" sz="4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89" y="1257290"/>
            <a:ext cx="2908449" cy="461668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5389" y="4995209"/>
            <a:ext cx="2908449" cy="2818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838" y="1121924"/>
            <a:ext cx="2248016" cy="489610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1854" y="1257290"/>
            <a:ext cx="6496384" cy="290209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1854" y="4205821"/>
            <a:ext cx="6509085" cy="186064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187551" y="4960613"/>
            <a:ext cx="2154303" cy="3164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435692" y="2678452"/>
            <a:ext cx="3242188" cy="406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0300771" y="5416679"/>
            <a:ext cx="925418" cy="4572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700709" y="4417140"/>
            <a:ext cx="564140" cy="5780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1</a:t>
            </a:r>
            <a:endParaRPr lang="zh-TW" altLang="en-US" sz="2000" dirty="0"/>
          </a:p>
        </p:txBody>
      </p:sp>
      <p:sp>
        <p:nvSpPr>
          <p:cNvPr id="14" name="圓角矩形 13"/>
          <p:cNvSpPr/>
          <p:nvPr/>
        </p:nvSpPr>
        <p:spPr>
          <a:xfrm>
            <a:off x="4295662" y="4382544"/>
            <a:ext cx="564140" cy="5780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2</a:t>
            </a:r>
            <a:endParaRPr lang="zh-TW" altLang="en-US" sz="2000" dirty="0"/>
          </a:p>
        </p:txBody>
      </p:sp>
      <p:sp>
        <p:nvSpPr>
          <p:cNvPr id="15" name="圓角矩形 14"/>
          <p:cNvSpPr/>
          <p:nvPr/>
        </p:nvSpPr>
        <p:spPr>
          <a:xfrm>
            <a:off x="8950507" y="2077167"/>
            <a:ext cx="564140" cy="5780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3</a:t>
            </a:r>
            <a:endParaRPr lang="zh-TW" altLang="en-US" sz="2000" dirty="0"/>
          </a:p>
        </p:txBody>
      </p:sp>
      <p:sp>
        <p:nvSpPr>
          <p:cNvPr id="16" name="圓角矩形 15"/>
          <p:cNvSpPr/>
          <p:nvPr/>
        </p:nvSpPr>
        <p:spPr>
          <a:xfrm>
            <a:off x="10300771" y="4829811"/>
            <a:ext cx="564140" cy="5780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4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3973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EEB270-9D07-7F6B-230E-6A0703A0E9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2D3150-1EA0-6B45-4B7B-AA25885E09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16658" t="26292" r="37034" b="55540"/>
          <a:stretch/>
        </p:blipFill>
        <p:spPr>
          <a:xfrm>
            <a:off x="599089" y="808084"/>
            <a:ext cx="9020661" cy="165012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948" y="3620224"/>
            <a:ext cx="6083613" cy="26544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向右箭號 5"/>
          <p:cNvSpPr/>
          <p:nvPr/>
        </p:nvSpPr>
        <p:spPr>
          <a:xfrm rot="2317281">
            <a:off x="4725711" y="2571193"/>
            <a:ext cx="2628122" cy="48347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065" y="3601120"/>
            <a:ext cx="5404128" cy="28576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5804" y="1933529"/>
            <a:ext cx="4005579" cy="16000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向右箭號 6"/>
          <p:cNvSpPr/>
          <p:nvPr/>
        </p:nvSpPr>
        <p:spPr>
          <a:xfrm rot="6838071">
            <a:off x="992480" y="2570616"/>
            <a:ext cx="1789865" cy="48347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2836747">
            <a:off x="8572503" y="1691791"/>
            <a:ext cx="465809" cy="483476"/>
          </a:xfrm>
          <a:prstGeom prst="rightArrow">
            <a:avLst>
              <a:gd name="adj1" fmla="val 45827"/>
              <a:gd name="adj2" fmla="val 48342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096000" y="5675586"/>
            <a:ext cx="2373801" cy="2132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66317" y="5280289"/>
            <a:ext cx="5089191" cy="5004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8469801" y="2911366"/>
            <a:ext cx="1262778" cy="3549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13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5308DB-86BB-4DBB-8C81-146BE49FAA5F}"/>
              </a:ext>
            </a:extLst>
          </p:cNvPr>
          <p:cNvSpPr/>
          <p:nvPr/>
        </p:nvSpPr>
        <p:spPr>
          <a:xfrm>
            <a:off x="1230856" y="2063885"/>
            <a:ext cx="9730284" cy="2730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F48840-A47D-38B4-76E3-F2C9EDD51F67}"/>
              </a:ext>
            </a:extLst>
          </p:cNvPr>
          <p:cNvSpPr txBox="1"/>
          <p:nvPr/>
        </p:nvSpPr>
        <p:spPr>
          <a:xfrm>
            <a:off x="-84083" y="2551837"/>
            <a:ext cx="12191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Homework </a:t>
            </a:r>
            <a:r>
              <a:rPr lang="en-US" altLang="zh-TW" sz="5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1-2</a:t>
            </a:r>
          </a:p>
          <a:p>
            <a:pPr algn="ctr"/>
            <a:r>
              <a:rPr lang="en-US" altLang="zh-TW" sz="54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Build the flow and run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368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5308DB-86BB-4DBB-8C81-146BE49FAA5F}"/>
              </a:ext>
            </a:extLst>
          </p:cNvPr>
          <p:cNvSpPr/>
          <p:nvPr/>
        </p:nvSpPr>
        <p:spPr>
          <a:xfrm>
            <a:off x="1230856" y="2063885"/>
            <a:ext cx="9730284" cy="2730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F48840-A47D-38B4-76E3-F2C9EDD51F67}"/>
              </a:ext>
            </a:extLst>
          </p:cNvPr>
          <p:cNvSpPr txBox="1"/>
          <p:nvPr/>
        </p:nvSpPr>
        <p:spPr>
          <a:xfrm>
            <a:off x="-220717" y="2551837"/>
            <a:ext cx="121919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Homework </a:t>
            </a:r>
            <a:r>
              <a:rPr lang="en-US" altLang="zh-TW" sz="5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1-1</a:t>
            </a:r>
            <a:r>
              <a:rPr lang="en-US" altLang="zh-TW" sz="5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5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5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lang="en-US" altLang="zh-TW" sz="54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5400" dirty="0" smtClean="0"/>
              <a:t>Create </a:t>
            </a:r>
            <a:r>
              <a:rPr lang="en-US" altLang="zh-TW" sz="5400" dirty="0"/>
              <a:t>your </a:t>
            </a:r>
            <a:r>
              <a:rPr lang="en-US" altLang="zh-TW" sz="5400" dirty="0" err="1"/>
              <a:t>FlowFuse</a:t>
            </a:r>
            <a:r>
              <a:rPr lang="en-US" altLang="zh-TW" sz="5400" dirty="0"/>
              <a:t> account </a:t>
            </a: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314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EEB270-9D07-7F6B-230E-6A0703A0E9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2D3150-1EA0-6B45-4B7B-AA25885E09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62" y="1963943"/>
            <a:ext cx="11324276" cy="32807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3721792" y="382542"/>
            <a:ext cx="47484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/>
              <a:t>Add a debug node</a:t>
            </a:r>
            <a:endParaRPr lang="zh-TW" altLang="en-US" sz="4800" dirty="0"/>
          </a:p>
        </p:txBody>
      </p:sp>
      <p:sp>
        <p:nvSpPr>
          <p:cNvPr id="6" name="矩形 5"/>
          <p:cNvSpPr/>
          <p:nvPr/>
        </p:nvSpPr>
        <p:spPr>
          <a:xfrm>
            <a:off x="9991223" y="2026813"/>
            <a:ext cx="1766915" cy="5482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93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EEB270-9D07-7F6B-230E-6A0703A0E9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2D3150-1EA0-6B45-4B7B-AA25885E09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84" y="2224661"/>
            <a:ext cx="11490231" cy="24086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圓角矩形圖說文字 4"/>
          <p:cNvSpPr/>
          <p:nvPr/>
        </p:nvSpPr>
        <p:spPr>
          <a:xfrm>
            <a:off x="265323" y="3254264"/>
            <a:ext cx="903889" cy="349469"/>
          </a:xfrm>
          <a:prstGeom prst="wedgeRoundRectCallout">
            <a:avLst>
              <a:gd name="adj1" fmla="val 28157"/>
              <a:gd name="adj2" fmla="val 108272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Click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747" y="2224661"/>
            <a:ext cx="2352016" cy="7987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054" y="2862310"/>
            <a:ext cx="2523200" cy="7839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029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EEB270-9D07-7F6B-230E-6A0703A0E9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2D3150-1EA0-6B45-4B7B-AA25885E09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45" y="910497"/>
            <a:ext cx="5591505" cy="27389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476" y="3891170"/>
            <a:ext cx="5310518" cy="26787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字方塊 9"/>
          <p:cNvSpPr txBox="1"/>
          <p:nvPr/>
        </p:nvSpPr>
        <p:spPr>
          <a:xfrm>
            <a:off x="451945" y="270583"/>
            <a:ext cx="4097917" cy="369332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 到</a:t>
            </a:r>
            <a:r>
              <a:rPr lang="en-US" altLang="zh-TW" dirty="0" smtClean="0"/>
              <a:t>Node-RED</a:t>
            </a:r>
            <a:r>
              <a:rPr lang="zh-TW" altLang="en-US" dirty="0" smtClean="0"/>
              <a:t>網站</a:t>
            </a:r>
            <a:r>
              <a:rPr lang="en-US" altLang="zh-TW" dirty="0">
                <a:hlinkClick r:id="rId5"/>
              </a:rPr>
              <a:t>https://nodered.org/ 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579476" y="3233710"/>
            <a:ext cx="2178610" cy="369332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 下滑點選</a:t>
            </a:r>
            <a:r>
              <a:rPr lang="en-US" altLang="zh-TW" dirty="0" err="1" smtClean="0"/>
              <a:t>Flowfuse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247586" y="6022428"/>
            <a:ext cx="557048" cy="1366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81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EEB270-9D07-7F6B-230E-6A0703A0E9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2D3150-1EA0-6B45-4B7B-AA25885E09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45" y="801575"/>
            <a:ext cx="5675237" cy="2627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矩形 10"/>
          <p:cNvSpPr/>
          <p:nvPr/>
        </p:nvSpPr>
        <p:spPr>
          <a:xfrm>
            <a:off x="2700983" y="2280745"/>
            <a:ext cx="1177159" cy="367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51945" y="270583"/>
            <a:ext cx="6532750" cy="369332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r>
              <a:rPr lang="en-US" altLang="zh-TW" dirty="0" smtClean="0"/>
              <a:t>.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FlowFuse</a:t>
            </a:r>
            <a:r>
              <a:rPr lang="zh-TW" altLang="en-US" dirty="0" smtClean="0"/>
              <a:t>網站</a:t>
            </a:r>
            <a:r>
              <a:rPr lang="en-US" altLang="zh-TW" dirty="0">
                <a:hlinkClick r:id="rId4"/>
              </a:rPr>
              <a:t>https://flowfuse.com/ </a:t>
            </a:r>
            <a:r>
              <a:rPr lang="zh-TW" altLang="en-US" dirty="0" smtClean="0"/>
              <a:t>點選</a:t>
            </a:r>
            <a:r>
              <a:rPr lang="en-US" altLang="zh-TW" dirty="0" smtClean="0"/>
              <a:t>GET STARTED FOR FREE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5186" y="3915316"/>
            <a:ext cx="5634181" cy="2696166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6285186" y="3299466"/>
            <a:ext cx="1335622" cy="369332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 </a:t>
            </a:r>
            <a:r>
              <a:rPr lang="zh-TW" altLang="en-US" dirty="0"/>
              <a:t>註冊帳號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7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EEB270-9D07-7F6B-230E-6A0703A0E9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2D3150-1EA0-6B45-4B7B-AA25885E09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73268" y="240955"/>
            <a:ext cx="3473643" cy="369332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5.</a:t>
            </a:r>
            <a:r>
              <a:rPr lang="zh-TW" altLang="en-US" dirty="0" smtClean="0"/>
              <a:t> </a:t>
            </a:r>
            <a:r>
              <a:rPr lang="en-US" altLang="zh-TW" dirty="0"/>
              <a:t>Please verify your email address 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059" y="5006239"/>
            <a:ext cx="10262127" cy="10541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1091059" y="5616525"/>
            <a:ext cx="10262127" cy="4438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059" y="1099526"/>
            <a:ext cx="4231401" cy="360157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2122" y="425621"/>
            <a:ext cx="5761771" cy="179835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222122" y="1208689"/>
            <a:ext cx="5131064" cy="2102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圖說文字 11"/>
          <p:cNvSpPr/>
          <p:nvPr/>
        </p:nvSpPr>
        <p:spPr>
          <a:xfrm>
            <a:off x="8292662" y="1629103"/>
            <a:ext cx="3060524" cy="409904"/>
          </a:xfrm>
          <a:prstGeom prst="wedgeRoundRectCallout">
            <a:avLst>
              <a:gd name="adj1" fmla="val -34913"/>
              <a:gd name="adj2" fmla="val -106730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天免費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8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3520A8-A69B-BDD6-A116-DE6F0D21F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5308DB-86BB-4DBB-8C81-146BE49FAA5F}"/>
              </a:ext>
            </a:extLst>
          </p:cNvPr>
          <p:cNvSpPr/>
          <p:nvPr/>
        </p:nvSpPr>
        <p:spPr>
          <a:xfrm>
            <a:off x="1230856" y="2063885"/>
            <a:ext cx="9730284" cy="2730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F48840-A47D-38B4-76E3-F2C9EDD51F67}"/>
              </a:ext>
            </a:extLst>
          </p:cNvPr>
          <p:cNvSpPr txBox="1"/>
          <p:nvPr/>
        </p:nvSpPr>
        <p:spPr>
          <a:xfrm>
            <a:off x="-220717" y="2967335"/>
            <a:ext cx="12191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Exercise 1-1</a:t>
            </a:r>
            <a:r>
              <a:rPr lang="en-US" altLang="zh-TW" sz="54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5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68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EEB270-9D07-7F6B-230E-6A0703A0E9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2D3150-1EA0-6B45-4B7B-AA25885E09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22" y="751532"/>
            <a:ext cx="2749691" cy="255918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73268" y="240955"/>
            <a:ext cx="915635" cy="369332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r>
              <a:rPr lang="en-US" altLang="zh-TW" dirty="0" smtClean="0"/>
              <a:t>.</a:t>
            </a:r>
            <a:r>
              <a:rPr lang="zh-TW" altLang="en-US" dirty="0" smtClean="0"/>
              <a:t> </a:t>
            </a:r>
            <a:r>
              <a:rPr lang="en-US" altLang="zh-TW" dirty="0" smtClean="0"/>
              <a:t>Login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135" y="3121572"/>
            <a:ext cx="7676973" cy="352932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204135" y="2505348"/>
            <a:ext cx="1536767" cy="369332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 </a:t>
            </a:r>
            <a:r>
              <a:rPr lang="en-US" altLang="zh-TW" dirty="0" smtClean="0"/>
              <a:t>Open Editor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993821" y="4508938"/>
            <a:ext cx="683172" cy="294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04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EEB270-9D07-7F6B-230E-6A0703A0E9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2D3150-1EA0-6B45-4B7B-AA25885E09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1389549"/>
            <a:ext cx="9787647" cy="405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3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EEB270-9D07-7F6B-230E-6A0703A0E9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2D3150-1EA0-6B45-4B7B-AA25885E09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61" y="443644"/>
            <a:ext cx="3579773" cy="255765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006" y="443644"/>
            <a:ext cx="3794234" cy="255936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6112" y="443644"/>
            <a:ext cx="3587298" cy="255765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360" y="3616091"/>
            <a:ext cx="3579773" cy="290505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1889" y="3684543"/>
            <a:ext cx="3789791" cy="264786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3436" y="3744684"/>
            <a:ext cx="4176532" cy="264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8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4F4EB"/>
      </a:accent1>
      <a:accent2>
        <a:srgbClr val="E1DDD3"/>
      </a:accent2>
      <a:accent3>
        <a:srgbClr val="CBC8A8"/>
      </a:accent3>
      <a:accent4>
        <a:srgbClr val="5B4E3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176</Words>
  <Application>Microsoft Office PowerPoint</Application>
  <PresentationFormat>寬螢幕</PresentationFormat>
  <Paragraphs>51</Paragraphs>
  <Slides>21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Poppins Bold</vt:lpstr>
      <vt:lpstr>微軟正黑體</vt:lpstr>
      <vt:lpstr>新細明體</vt:lpstr>
      <vt:lpstr>標楷體</vt:lpstr>
      <vt:lpstr>Arial</vt:lpstr>
      <vt:lpstr>Calibri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</dc:creator>
  <cp:lastModifiedBy>林家瑜</cp:lastModifiedBy>
  <cp:revision>167</cp:revision>
  <dcterms:created xsi:type="dcterms:W3CDTF">2022-07-23T09:51:35Z</dcterms:created>
  <dcterms:modified xsi:type="dcterms:W3CDTF">2023-09-19T05:24:40Z</dcterms:modified>
</cp:coreProperties>
</file>