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644" r:id="rId3"/>
    <p:sldId id="778" r:id="rId4"/>
    <p:sldId id="882" r:id="rId5"/>
    <p:sldId id="883" r:id="rId6"/>
    <p:sldId id="884" r:id="rId7"/>
    <p:sldId id="885" r:id="rId8"/>
    <p:sldId id="886" r:id="rId9"/>
    <p:sldId id="887" r:id="rId10"/>
    <p:sldId id="888" r:id="rId11"/>
    <p:sldId id="894" r:id="rId12"/>
    <p:sldId id="904" r:id="rId13"/>
    <p:sldId id="895" r:id="rId14"/>
    <p:sldId id="896" r:id="rId15"/>
    <p:sldId id="910" r:id="rId16"/>
    <p:sldId id="897" r:id="rId17"/>
    <p:sldId id="898" r:id="rId18"/>
    <p:sldId id="900" r:id="rId19"/>
    <p:sldId id="907" r:id="rId20"/>
    <p:sldId id="906" r:id="rId21"/>
    <p:sldId id="901" r:id="rId22"/>
    <p:sldId id="902" r:id="rId23"/>
    <p:sldId id="903" r:id="rId24"/>
    <p:sldId id="899" r:id="rId25"/>
    <p:sldId id="8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F55"/>
    <a:srgbClr val="F8D734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146" autoAdjust="0"/>
  </p:normalViewPr>
  <p:slideViewPr>
    <p:cSldViewPr snapToGrid="0">
      <p:cViewPr varScale="1">
        <p:scale>
          <a:sx n="60" d="100"/>
          <a:sy n="60" d="100"/>
        </p:scale>
        <p:origin x="9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2FD4C-C2A6-4899-9F63-31952C6FE4FD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725A5-DEE6-40BB-8D36-5B9AC2BBB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81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71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499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23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621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490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973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149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44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002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96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9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946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080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656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366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285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30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20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92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41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364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85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884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18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8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90D2DB-CAA1-71B1-FDB1-D2D49DE246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2900" y="1047750"/>
            <a:ext cx="6032500" cy="4762500"/>
          </a:xfrm>
          <a:custGeom>
            <a:avLst/>
            <a:gdLst>
              <a:gd name="connsiteX0" fmla="*/ 0 w 6032500"/>
              <a:gd name="connsiteY0" fmla="*/ 0 h 4762500"/>
              <a:gd name="connsiteX1" fmla="*/ 6032500 w 6032500"/>
              <a:gd name="connsiteY1" fmla="*/ 0 h 4762500"/>
              <a:gd name="connsiteX2" fmla="*/ 6032500 w 6032500"/>
              <a:gd name="connsiteY2" fmla="*/ 4762500 h 4762500"/>
              <a:gd name="connsiteX3" fmla="*/ 0 w 603250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500" h="4762500">
                <a:moveTo>
                  <a:pt x="0" y="0"/>
                </a:moveTo>
                <a:lnTo>
                  <a:pt x="6032500" y="0"/>
                </a:lnTo>
                <a:lnTo>
                  <a:pt x="6032500" y="4762500"/>
                </a:lnTo>
                <a:lnTo>
                  <a:pt x="0" y="4762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4D0DB14-4097-BFE4-085D-981C13CCE7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5461" y="3536765"/>
            <a:ext cx="2425700" cy="2081771"/>
          </a:xfrm>
          <a:custGeom>
            <a:avLst/>
            <a:gdLst>
              <a:gd name="connsiteX0" fmla="*/ 0 w 2425700"/>
              <a:gd name="connsiteY0" fmla="*/ 0 h 2081771"/>
              <a:gd name="connsiteX1" fmla="*/ 2425700 w 2425700"/>
              <a:gd name="connsiteY1" fmla="*/ 0 h 2081771"/>
              <a:gd name="connsiteX2" fmla="*/ 2425700 w 2425700"/>
              <a:gd name="connsiteY2" fmla="*/ 2081771 h 2081771"/>
              <a:gd name="connsiteX3" fmla="*/ 0 w 2425700"/>
              <a:gd name="connsiteY3" fmla="*/ 2081771 h 20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2081771">
                <a:moveTo>
                  <a:pt x="0" y="0"/>
                </a:moveTo>
                <a:lnTo>
                  <a:pt x="2425700" y="0"/>
                </a:lnTo>
                <a:lnTo>
                  <a:pt x="2425700" y="2081771"/>
                </a:lnTo>
                <a:lnTo>
                  <a:pt x="0" y="20817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9E309B-A815-82FD-37D6-D8CB2816F1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62207" y="734315"/>
            <a:ext cx="2425700" cy="5389370"/>
          </a:xfrm>
          <a:custGeom>
            <a:avLst/>
            <a:gdLst>
              <a:gd name="connsiteX0" fmla="*/ 0 w 2425700"/>
              <a:gd name="connsiteY0" fmla="*/ 0 h 5389370"/>
              <a:gd name="connsiteX1" fmla="*/ 2425700 w 2425700"/>
              <a:gd name="connsiteY1" fmla="*/ 0 h 5389370"/>
              <a:gd name="connsiteX2" fmla="*/ 2425700 w 2425700"/>
              <a:gd name="connsiteY2" fmla="*/ 5389370 h 5389370"/>
              <a:gd name="connsiteX3" fmla="*/ 0 w 2425700"/>
              <a:gd name="connsiteY3" fmla="*/ 5389370 h 538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5389370">
                <a:moveTo>
                  <a:pt x="0" y="0"/>
                </a:moveTo>
                <a:lnTo>
                  <a:pt x="2425700" y="0"/>
                </a:lnTo>
                <a:lnTo>
                  <a:pt x="2425700" y="5389370"/>
                </a:lnTo>
                <a:lnTo>
                  <a:pt x="0" y="53893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BC389-BE35-D9B3-AA75-23C1CC3B7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5461" y="1239465"/>
            <a:ext cx="2425700" cy="2081771"/>
          </a:xfrm>
          <a:custGeom>
            <a:avLst/>
            <a:gdLst>
              <a:gd name="connsiteX0" fmla="*/ 0 w 2425700"/>
              <a:gd name="connsiteY0" fmla="*/ 0 h 2081771"/>
              <a:gd name="connsiteX1" fmla="*/ 2425700 w 2425700"/>
              <a:gd name="connsiteY1" fmla="*/ 0 h 2081771"/>
              <a:gd name="connsiteX2" fmla="*/ 2425700 w 2425700"/>
              <a:gd name="connsiteY2" fmla="*/ 2081771 h 2081771"/>
              <a:gd name="connsiteX3" fmla="*/ 0 w 2425700"/>
              <a:gd name="connsiteY3" fmla="*/ 2081771 h 20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2081771">
                <a:moveTo>
                  <a:pt x="0" y="0"/>
                </a:moveTo>
                <a:lnTo>
                  <a:pt x="2425700" y="0"/>
                </a:lnTo>
                <a:lnTo>
                  <a:pt x="2425700" y="2081771"/>
                </a:lnTo>
                <a:lnTo>
                  <a:pt x="0" y="20817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64E6C12-4EF6-F413-27A1-675E6DF037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06057" y="3140230"/>
            <a:ext cx="2402933" cy="2703182"/>
          </a:xfrm>
          <a:custGeom>
            <a:avLst/>
            <a:gdLst>
              <a:gd name="connsiteX0" fmla="*/ 0 w 2402933"/>
              <a:gd name="connsiteY0" fmla="*/ 0 h 2703182"/>
              <a:gd name="connsiteX1" fmla="*/ 2402933 w 2402933"/>
              <a:gd name="connsiteY1" fmla="*/ 0 h 2703182"/>
              <a:gd name="connsiteX2" fmla="*/ 2402933 w 2402933"/>
              <a:gd name="connsiteY2" fmla="*/ 2703182 h 2703182"/>
              <a:gd name="connsiteX3" fmla="*/ 0 w 2402933"/>
              <a:gd name="connsiteY3" fmla="*/ 2703182 h 270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2933" h="2703182">
                <a:moveTo>
                  <a:pt x="0" y="0"/>
                </a:moveTo>
                <a:lnTo>
                  <a:pt x="2402933" y="0"/>
                </a:lnTo>
                <a:lnTo>
                  <a:pt x="2402933" y="2703182"/>
                </a:lnTo>
                <a:lnTo>
                  <a:pt x="0" y="270318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148E1D-E193-9376-7E16-19CEB50EBD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5944" y="1997404"/>
            <a:ext cx="3256656" cy="3846009"/>
          </a:xfrm>
          <a:custGeom>
            <a:avLst/>
            <a:gdLst>
              <a:gd name="connsiteX0" fmla="*/ 0 w 3256656"/>
              <a:gd name="connsiteY0" fmla="*/ 0 h 3620935"/>
              <a:gd name="connsiteX1" fmla="*/ 3256656 w 3256656"/>
              <a:gd name="connsiteY1" fmla="*/ 0 h 3620935"/>
              <a:gd name="connsiteX2" fmla="*/ 3256656 w 3256656"/>
              <a:gd name="connsiteY2" fmla="*/ 3620935 h 3620935"/>
              <a:gd name="connsiteX3" fmla="*/ 0 w 3256656"/>
              <a:gd name="connsiteY3" fmla="*/ 3620935 h 362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656" h="3620935">
                <a:moveTo>
                  <a:pt x="0" y="0"/>
                </a:moveTo>
                <a:lnTo>
                  <a:pt x="3256656" y="0"/>
                </a:lnTo>
                <a:lnTo>
                  <a:pt x="3256656" y="3620935"/>
                </a:lnTo>
                <a:lnTo>
                  <a:pt x="0" y="362093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2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479B169-278B-D241-0AB1-A4CE5154B6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4723" y="2177150"/>
            <a:ext cx="3659534" cy="3613650"/>
          </a:xfrm>
          <a:custGeom>
            <a:avLst/>
            <a:gdLst>
              <a:gd name="connsiteX0" fmla="*/ 0 w 3659534"/>
              <a:gd name="connsiteY0" fmla="*/ 0 h 3613650"/>
              <a:gd name="connsiteX1" fmla="*/ 3659534 w 3659534"/>
              <a:gd name="connsiteY1" fmla="*/ 0 h 3613650"/>
              <a:gd name="connsiteX2" fmla="*/ 3659534 w 3659534"/>
              <a:gd name="connsiteY2" fmla="*/ 3613650 h 3613650"/>
              <a:gd name="connsiteX3" fmla="*/ 0 w 3659534"/>
              <a:gd name="connsiteY3" fmla="*/ 3613650 h 361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534" h="3613650">
                <a:moveTo>
                  <a:pt x="0" y="0"/>
                </a:moveTo>
                <a:lnTo>
                  <a:pt x="3659534" y="0"/>
                </a:lnTo>
                <a:lnTo>
                  <a:pt x="3659534" y="3613650"/>
                </a:lnTo>
                <a:lnTo>
                  <a:pt x="0" y="3613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F0ADF79-2EF8-4E94-4B75-1F35B08E25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74047" y="729158"/>
            <a:ext cx="2873231" cy="2942728"/>
          </a:xfrm>
          <a:custGeom>
            <a:avLst/>
            <a:gdLst>
              <a:gd name="connsiteX0" fmla="*/ 0 w 2873231"/>
              <a:gd name="connsiteY0" fmla="*/ 0 h 2942728"/>
              <a:gd name="connsiteX1" fmla="*/ 2873231 w 2873231"/>
              <a:gd name="connsiteY1" fmla="*/ 0 h 2942728"/>
              <a:gd name="connsiteX2" fmla="*/ 2873231 w 2873231"/>
              <a:gd name="connsiteY2" fmla="*/ 2942728 h 2942728"/>
              <a:gd name="connsiteX3" fmla="*/ 0 w 2873231"/>
              <a:gd name="connsiteY3" fmla="*/ 2942728 h 29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31" h="2942728">
                <a:moveTo>
                  <a:pt x="0" y="0"/>
                </a:moveTo>
                <a:lnTo>
                  <a:pt x="2873231" y="0"/>
                </a:lnTo>
                <a:lnTo>
                  <a:pt x="2873231" y="2942728"/>
                </a:lnTo>
                <a:lnTo>
                  <a:pt x="0" y="29427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4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331B7C-D6B0-C1D2-C079-806C7DFD4F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87532" y="2325106"/>
            <a:ext cx="4919045" cy="3800152"/>
          </a:xfrm>
          <a:custGeom>
            <a:avLst/>
            <a:gdLst>
              <a:gd name="connsiteX0" fmla="*/ 0 w 3659534"/>
              <a:gd name="connsiteY0" fmla="*/ 0 h 3613650"/>
              <a:gd name="connsiteX1" fmla="*/ 3659534 w 3659534"/>
              <a:gd name="connsiteY1" fmla="*/ 0 h 3613650"/>
              <a:gd name="connsiteX2" fmla="*/ 3659534 w 3659534"/>
              <a:gd name="connsiteY2" fmla="*/ 3613650 h 3613650"/>
              <a:gd name="connsiteX3" fmla="*/ 0 w 3659534"/>
              <a:gd name="connsiteY3" fmla="*/ 3613650 h 361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534" h="3613650">
                <a:moveTo>
                  <a:pt x="0" y="0"/>
                </a:moveTo>
                <a:lnTo>
                  <a:pt x="3659534" y="0"/>
                </a:lnTo>
                <a:lnTo>
                  <a:pt x="3659534" y="3613650"/>
                </a:lnTo>
                <a:lnTo>
                  <a:pt x="0" y="3613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6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20731C7-35B1-CFE7-471D-57FAAB9597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41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97EA0A2-570F-2CB5-AE45-97C28A31C7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3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A702D6-78DF-C602-6E48-E071F2126E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75634" y="2023850"/>
            <a:ext cx="4111630" cy="2370976"/>
          </a:xfrm>
          <a:custGeom>
            <a:avLst/>
            <a:gdLst>
              <a:gd name="connsiteX0" fmla="*/ 0 w 3705225"/>
              <a:gd name="connsiteY0" fmla="*/ 0 h 2135188"/>
              <a:gd name="connsiteX1" fmla="*/ 3705225 w 3705225"/>
              <a:gd name="connsiteY1" fmla="*/ 0 h 2135188"/>
              <a:gd name="connsiteX2" fmla="*/ 3705225 w 3705225"/>
              <a:gd name="connsiteY2" fmla="*/ 2135188 h 2135188"/>
              <a:gd name="connsiteX3" fmla="*/ 0 w 3705225"/>
              <a:gd name="connsiteY3" fmla="*/ 2135188 h 213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225" h="2135188">
                <a:moveTo>
                  <a:pt x="0" y="0"/>
                </a:moveTo>
                <a:lnTo>
                  <a:pt x="3705225" y="0"/>
                </a:lnTo>
                <a:lnTo>
                  <a:pt x="3705225" y="2135188"/>
                </a:lnTo>
                <a:lnTo>
                  <a:pt x="0" y="213518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6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BB6C0E-8535-9280-0972-15FCD09B94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24080" y="1719262"/>
            <a:ext cx="3327399" cy="4008438"/>
          </a:xfrm>
          <a:custGeom>
            <a:avLst/>
            <a:gdLst>
              <a:gd name="connsiteX0" fmla="*/ 0 w 3327399"/>
              <a:gd name="connsiteY0" fmla="*/ 0 h 4008438"/>
              <a:gd name="connsiteX1" fmla="*/ 3327399 w 3327399"/>
              <a:gd name="connsiteY1" fmla="*/ 0 h 4008438"/>
              <a:gd name="connsiteX2" fmla="*/ 3327399 w 3327399"/>
              <a:gd name="connsiteY2" fmla="*/ 4008438 h 4008438"/>
              <a:gd name="connsiteX3" fmla="*/ 0 w 3327399"/>
              <a:gd name="connsiteY3" fmla="*/ 4008438 h 400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7399" h="4008438">
                <a:moveTo>
                  <a:pt x="0" y="0"/>
                </a:moveTo>
                <a:lnTo>
                  <a:pt x="3327399" y="0"/>
                </a:lnTo>
                <a:lnTo>
                  <a:pt x="3327399" y="4008438"/>
                </a:lnTo>
                <a:lnTo>
                  <a:pt x="0" y="40084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1FCC13-3E6C-ABF0-0739-D894F04093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355" y="2006600"/>
            <a:ext cx="3378196" cy="3937000"/>
          </a:xfrm>
          <a:custGeom>
            <a:avLst/>
            <a:gdLst>
              <a:gd name="connsiteX0" fmla="*/ 0 w 3378196"/>
              <a:gd name="connsiteY0" fmla="*/ 0 h 3937000"/>
              <a:gd name="connsiteX1" fmla="*/ 3378196 w 3378196"/>
              <a:gd name="connsiteY1" fmla="*/ 0 h 3937000"/>
              <a:gd name="connsiteX2" fmla="*/ 3378196 w 3378196"/>
              <a:gd name="connsiteY2" fmla="*/ 3937000 h 3937000"/>
              <a:gd name="connsiteX3" fmla="*/ 0 w 3378196"/>
              <a:gd name="connsiteY3" fmla="*/ 393700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196" h="3937000">
                <a:moveTo>
                  <a:pt x="0" y="0"/>
                </a:moveTo>
                <a:lnTo>
                  <a:pt x="3378196" y="0"/>
                </a:lnTo>
                <a:lnTo>
                  <a:pt x="3378196" y="3937000"/>
                </a:lnTo>
                <a:lnTo>
                  <a:pt x="0" y="3937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4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BE8A76F-A8CE-ADC2-66B7-E985689C19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2" y="3776570"/>
            <a:ext cx="2916229" cy="2540000"/>
          </a:xfrm>
          <a:custGeom>
            <a:avLst/>
            <a:gdLst>
              <a:gd name="connsiteX0" fmla="*/ 0 w 3949700"/>
              <a:gd name="connsiteY0" fmla="*/ 0 h 2540000"/>
              <a:gd name="connsiteX1" fmla="*/ 3949700 w 3949700"/>
              <a:gd name="connsiteY1" fmla="*/ 0 h 2540000"/>
              <a:gd name="connsiteX2" fmla="*/ 3949700 w 3949700"/>
              <a:gd name="connsiteY2" fmla="*/ 2540000 h 2540000"/>
              <a:gd name="connsiteX3" fmla="*/ 0 w 39497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2540000">
                <a:moveTo>
                  <a:pt x="0" y="0"/>
                </a:moveTo>
                <a:lnTo>
                  <a:pt x="3949700" y="0"/>
                </a:lnTo>
                <a:lnTo>
                  <a:pt x="3949700" y="2540000"/>
                </a:lnTo>
                <a:lnTo>
                  <a:pt x="0" y="254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1F778E-24F0-28E1-4EF7-75090E9DB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5902" y="956760"/>
            <a:ext cx="2916229" cy="2540000"/>
          </a:xfrm>
          <a:custGeom>
            <a:avLst/>
            <a:gdLst>
              <a:gd name="connsiteX0" fmla="*/ 0 w 3949700"/>
              <a:gd name="connsiteY0" fmla="*/ 0 h 2540000"/>
              <a:gd name="connsiteX1" fmla="*/ 3949700 w 3949700"/>
              <a:gd name="connsiteY1" fmla="*/ 0 h 2540000"/>
              <a:gd name="connsiteX2" fmla="*/ 3949700 w 3949700"/>
              <a:gd name="connsiteY2" fmla="*/ 2540000 h 2540000"/>
              <a:gd name="connsiteX3" fmla="*/ 0 w 39497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2540000">
                <a:moveTo>
                  <a:pt x="0" y="0"/>
                </a:moveTo>
                <a:lnTo>
                  <a:pt x="3949700" y="0"/>
                </a:lnTo>
                <a:lnTo>
                  <a:pt x="3949700" y="2540000"/>
                </a:lnTo>
                <a:lnTo>
                  <a:pt x="0" y="254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0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825FF4-F38E-12BE-16A6-0F39D476C7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1201" y="1324608"/>
            <a:ext cx="4559297" cy="4915660"/>
          </a:xfrm>
          <a:custGeom>
            <a:avLst/>
            <a:gdLst>
              <a:gd name="connsiteX0" fmla="*/ 0 w 5010945"/>
              <a:gd name="connsiteY0" fmla="*/ 0 h 4915660"/>
              <a:gd name="connsiteX1" fmla="*/ 5010945 w 5010945"/>
              <a:gd name="connsiteY1" fmla="*/ 0 h 4915660"/>
              <a:gd name="connsiteX2" fmla="*/ 5010945 w 5010945"/>
              <a:gd name="connsiteY2" fmla="*/ 4915660 h 4915660"/>
              <a:gd name="connsiteX3" fmla="*/ 0 w 5010945"/>
              <a:gd name="connsiteY3" fmla="*/ 4915660 h 49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0945" h="4915660">
                <a:moveTo>
                  <a:pt x="0" y="0"/>
                </a:moveTo>
                <a:lnTo>
                  <a:pt x="5010945" y="0"/>
                </a:lnTo>
                <a:lnTo>
                  <a:pt x="5010945" y="4915660"/>
                </a:lnTo>
                <a:lnTo>
                  <a:pt x="0" y="49156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8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5AA674-2E29-05C1-9D6B-2E636F6D95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2018" y="3327401"/>
            <a:ext cx="2132411" cy="2864785"/>
          </a:xfrm>
          <a:custGeom>
            <a:avLst/>
            <a:gdLst>
              <a:gd name="connsiteX0" fmla="*/ 0 w 2132411"/>
              <a:gd name="connsiteY0" fmla="*/ 0 h 2864785"/>
              <a:gd name="connsiteX1" fmla="*/ 2132411 w 2132411"/>
              <a:gd name="connsiteY1" fmla="*/ 0 h 2864785"/>
              <a:gd name="connsiteX2" fmla="*/ 2132411 w 2132411"/>
              <a:gd name="connsiteY2" fmla="*/ 2864785 h 2864785"/>
              <a:gd name="connsiteX3" fmla="*/ 0 w 2132411"/>
              <a:gd name="connsiteY3" fmla="*/ 2864785 h 286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411" h="2864785">
                <a:moveTo>
                  <a:pt x="0" y="0"/>
                </a:moveTo>
                <a:lnTo>
                  <a:pt x="2132411" y="0"/>
                </a:lnTo>
                <a:lnTo>
                  <a:pt x="2132411" y="2864785"/>
                </a:lnTo>
                <a:lnTo>
                  <a:pt x="0" y="286478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2C261-BE81-EA10-3D5D-7C2CC669EB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4976" y="1727201"/>
            <a:ext cx="3327400" cy="4464986"/>
          </a:xfrm>
          <a:custGeom>
            <a:avLst/>
            <a:gdLst>
              <a:gd name="connsiteX0" fmla="*/ 0 w 3327400"/>
              <a:gd name="connsiteY0" fmla="*/ 0 h 4464986"/>
              <a:gd name="connsiteX1" fmla="*/ 3327400 w 3327400"/>
              <a:gd name="connsiteY1" fmla="*/ 0 h 4464986"/>
              <a:gd name="connsiteX2" fmla="*/ 3327400 w 3327400"/>
              <a:gd name="connsiteY2" fmla="*/ 4464986 h 4464986"/>
              <a:gd name="connsiteX3" fmla="*/ 0 w 3327400"/>
              <a:gd name="connsiteY3" fmla="*/ 4464986 h 44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7400" h="4464986">
                <a:moveTo>
                  <a:pt x="0" y="0"/>
                </a:moveTo>
                <a:lnTo>
                  <a:pt x="3327400" y="0"/>
                </a:lnTo>
                <a:lnTo>
                  <a:pt x="3327400" y="4464986"/>
                </a:lnTo>
                <a:lnTo>
                  <a:pt x="0" y="44649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6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8B372FA-7F64-3DDE-E305-3172DD6C2A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21749" y="2043112"/>
            <a:ext cx="4467225" cy="2771775"/>
          </a:xfrm>
          <a:custGeom>
            <a:avLst/>
            <a:gdLst>
              <a:gd name="connsiteX0" fmla="*/ 0 w 4467225"/>
              <a:gd name="connsiteY0" fmla="*/ 0 h 2771775"/>
              <a:gd name="connsiteX1" fmla="*/ 4467225 w 4467225"/>
              <a:gd name="connsiteY1" fmla="*/ 0 h 2771775"/>
              <a:gd name="connsiteX2" fmla="*/ 4467225 w 4467225"/>
              <a:gd name="connsiteY2" fmla="*/ 2771775 h 2771775"/>
              <a:gd name="connsiteX3" fmla="*/ 0 w 4467225"/>
              <a:gd name="connsiteY3" fmla="*/ 2771775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225" h="2771775">
                <a:moveTo>
                  <a:pt x="0" y="0"/>
                </a:moveTo>
                <a:lnTo>
                  <a:pt x="4467225" y="0"/>
                </a:lnTo>
                <a:lnTo>
                  <a:pt x="4467225" y="2771775"/>
                </a:lnTo>
                <a:lnTo>
                  <a:pt x="0" y="27717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7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866FC66-4C53-0E7D-94E3-2BC63414FC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6868" y="2478855"/>
            <a:ext cx="2840888" cy="3609105"/>
          </a:xfrm>
          <a:custGeom>
            <a:avLst/>
            <a:gdLst>
              <a:gd name="connsiteX0" fmla="*/ 0 w 2840888"/>
              <a:gd name="connsiteY0" fmla="*/ 0 h 3609105"/>
              <a:gd name="connsiteX1" fmla="*/ 2840888 w 2840888"/>
              <a:gd name="connsiteY1" fmla="*/ 0 h 3609105"/>
              <a:gd name="connsiteX2" fmla="*/ 2840888 w 2840888"/>
              <a:gd name="connsiteY2" fmla="*/ 3609105 h 3609105"/>
              <a:gd name="connsiteX3" fmla="*/ 0 w 2840888"/>
              <a:gd name="connsiteY3" fmla="*/ 3609105 h 3609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0888" h="3609105">
                <a:moveTo>
                  <a:pt x="0" y="0"/>
                </a:moveTo>
                <a:lnTo>
                  <a:pt x="2840888" y="0"/>
                </a:lnTo>
                <a:lnTo>
                  <a:pt x="2840888" y="3609105"/>
                </a:lnTo>
                <a:lnTo>
                  <a:pt x="0" y="36091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393B4F-6268-7585-FC75-B8F0728F5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09324" y="2163383"/>
            <a:ext cx="3051174" cy="3797300"/>
          </a:xfrm>
          <a:custGeom>
            <a:avLst/>
            <a:gdLst>
              <a:gd name="connsiteX0" fmla="*/ 0 w 3051174"/>
              <a:gd name="connsiteY0" fmla="*/ 0 h 3797300"/>
              <a:gd name="connsiteX1" fmla="*/ 3051174 w 3051174"/>
              <a:gd name="connsiteY1" fmla="*/ 0 h 3797300"/>
              <a:gd name="connsiteX2" fmla="*/ 3051174 w 3051174"/>
              <a:gd name="connsiteY2" fmla="*/ 3797300 h 3797300"/>
              <a:gd name="connsiteX3" fmla="*/ 0 w 3051174"/>
              <a:gd name="connsiteY3" fmla="*/ 3797300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174" h="3797300">
                <a:moveTo>
                  <a:pt x="0" y="0"/>
                </a:moveTo>
                <a:lnTo>
                  <a:pt x="3051174" y="0"/>
                </a:lnTo>
                <a:lnTo>
                  <a:pt x="3051174" y="3797300"/>
                </a:lnTo>
                <a:lnTo>
                  <a:pt x="0" y="37973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3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63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  <p:sldLayoutId id="21474836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iotdemo-f60d9.web.ap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758632-70C2-3768-D87A-7CA383DDA7B6}"/>
              </a:ext>
            </a:extLst>
          </p:cNvPr>
          <p:cNvSpPr/>
          <p:nvPr/>
        </p:nvSpPr>
        <p:spPr>
          <a:xfrm>
            <a:off x="-1" y="0"/>
            <a:ext cx="62960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17C88-D727-A1BA-97E1-0FCD3B447567}"/>
              </a:ext>
            </a:extLst>
          </p:cNvPr>
          <p:cNvSpPr txBox="1"/>
          <p:nvPr/>
        </p:nvSpPr>
        <p:spPr>
          <a:xfrm>
            <a:off x="8066241" y="5639666"/>
            <a:ext cx="3778917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電機碩一 </a:t>
            </a:r>
            <a:r>
              <a:rPr lang="en-US" altLang="zh-TW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11278008 </a:t>
            </a: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林佳慧</a:t>
            </a:r>
            <a:endParaRPr lang="en-US" altLang="zh-TW" sz="2000" b="1" spc="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:2023/12/13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A3D36-FC10-D50E-0762-1B3176A4435F}"/>
              </a:ext>
            </a:extLst>
          </p:cNvPr>
          <p:cNvSpPr txBox="1"/>
          <p:nvPr/>
        </p:nvSpPr>
        <p:spPr>
          <a:xfrm>
            <a:off x="813875" y="1664577"/>
            <a:ext cx="883631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8000" b="1" dirty="0">
                <a:solidFill>
                  <a:schemeClr val="accent1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 Bold" panose="00000800000000000000" pitchFamily="2" charset="0"/>
              </a:rPr>
              <a:t>物聯網實務 </a:t>
            </a:r>
            <a:r>
              <a:rPr lang="en-US" altLang="zh-TW" sz="8000" b="1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HW13</a:t>
            </a:r>
            <a:endParaRPr lang="en-US" sz="6600" b="1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3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1243804-0DB8-4DB5-AE1B-B74F30FF6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198" y="1153550"/>
            <a:ext cx="6147604" cy="525301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C770785-FD5B-486B-A25E-322D17CC4527}"/>
              </a:ext>
            </a:extLst>
          </p:cNvPr>
          <p:cNvSpPr/>
          <p:nvPr/>
        </p:nvSpPr>
        <p:spPr>
          <a:xfrm>
            <a:off x="5335439" y="451432"/>
            <a:ext cx="1521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775C888-9551-415A-8EF5-B3B92FCC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3" y="2627310"/>
            <a:ext cx="6224864" cy="256446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8FC9C4F-AD28-42F4-8EF3-11A8764D8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918" y="2429918"/>
            <a:ext cx="5448580" cy="29592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8B80672-5651-4A32-A9A4-6D9B203E8400}"/>
              </a:ext>
            </a:extLst>
          </p:cNvPr>
          <p:cNvSpPr/>
          <p:nvPr/>
        </p:nvSpPr>
        <p:spPr>
          <a:xfrm>
            <a:off x="4698822" y="331433"/>
            <a:ext cx="2794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command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7B2551-9F10-4CED-B68A-C1A766B6EE67}"/>
              </a:ext>
            </a:extLst>
          </p:cNvPr>
          <p:cNvSpPr/>
          <p:nvPr/>
        </p:nvSpPr>
        <p:spPr>
          <a:xfrm>
            <a:off x="121307" y="1987320"/>
            <a:ext cx="3950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-g firebase-tools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EA240E-EE7E-4FB1-8296-99213D18841D}"/>
              </a:ext>
            </a:extLst>
          </p:cNvPr>
          <p:cNvSpPr/>
          <p:nvPr/>
        </p:nvSpPr>
        <p:spPr>
          <a:xfrm>
            <a:off x="6524918" y="1831375"/>
            <a:ext cx="2327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Install finished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BB449B-6463-40A3-96C3-912C7FB8BA61}"/>
              </a:ext>
            </a:extLst>
          </p:cNvPr>
          <p:cNvSpPr/>
          <p:nvPr/>
        </p:nvSpPr>
        <p:spPr>
          <a:xfrm>
            <a:off x="1601564" y="4160845"/>
            <a:ext cx="2991701" cy="275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7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D1DE934-3A6E-44A4-9580-AC928C7A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2" y="2339437"/>
            <a:ext cx="6253981" cy="339794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C8B4D33-23F3-40EF-8CB4-0EE1AD25A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861" y="2339437"/>
            <a:ext cx="5637057" cy="33979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A45475-42D7-42A4-8D7D-B6649A1AAD82}"/>
              </a:ext>
            </a:extLst>
          </p:cNvPr>
          <p:cNvSpPr/>
          <p:nvPr/>
        </p:nvSpPr>
        <p:spPr>
          <a:xfrm>
            <a:off x="4698822" y="331433"/>
            <a:ext cx="2794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command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179896-DF74-4C78-B48B-97CBBB916FE6}"/>
              </a:ext>
            </a:extLst>
          </p:cNvPr>
          <p:cNvSpPr/>
          <p:nvPr/>
        </p:nvSpPr>
        <p:spPr>
          <a:xfrm>
            <a:off x="120082" y="1657709"/>
            <a:ext cx="3985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 “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to new a folder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81564F-12DD-4147-B910-028B6087543C}"/>
              </a:ext>
            </a:extLst>
          </p:cNvPr>
          <p:cNvSpPr/>
          <p:nvPr/>
        </p:nvSpPr>
        <p:spPr>
          <a:xfrm>
            <a:off x="6434861" y="1657708"/>
            <a:ext cx="3890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Use “cd” to go to the folder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FFA5A3-1E12-4897-8924-0F6B778B10C8}"/>
              </a:ext>
            </a:extLst>
          </p:cNvPr>
          <p:cNvSpPr/>
          <p:nvPr/>
        </p:nvSpPr>
        <p:spPr>
          <a:xfrm>
            <a:off x="1569667" y="5372955"/>
            <a:ext cx="1524407" cy="262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CDACF6-6E88-49F4-85D8-6C098AEC932F}"/>
              </a:ext>
            </a:extLst>
          </p:cNvPr>
          <p:cNvSpPr/>
          <p:nvPr/>
        </p:nvSpPr>
        <p:spPr>
          <a:xfrm>
            <a:off x="7728982" y="5465228"/>
            <a:ext cx="1170469" cy="272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2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B1494A3-D3B3-4A42-AEF0-CF665334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16" y="1421081"/>
            <a:ext cx="5448580" cy="533427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379860D-9BF5-4797-A301-37B427360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234" y="1389599"/>
            <a:ext cx="4654789" cy="51755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FF88813-7708-4C33-80C8-18E95B76304B}"/>
              </a:ext>
            </a:extLst>
          </p:cNvPr>
          <p:cNvSpPr/>
          <p:nvPr/>
        </p:nvSpPr>
        <p:spPr>
          <a:xfrm>
            <a:off x="4698822" y="331433"/>
            <a:ext cx="2794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command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C8F8F1-8E25-4159-9121-AA83F5309726}"/>
              </a:ext>
            </a:extLst>
          </p:cNvPr>
          <p:cNvSpPr/>
          <p:nvPr/>
        </p:nvSpPr>
        <p:spPr>
          <a:xfrm>
            <a:off x="2248001" y="4788165"/>
            <a:ext cx="1377701" cy="241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370321-0255-451E-9194-ADF4752B76F6}"/>
              </a:ext>
            </a:extLst>
          </p:cNvPr>
          <p:cNvSpPr/>
          <p:nvPr/>
        </p:nvSpPr>
        <p:spPr>
          <a:xfrm>
            <a:off x="254016" y="907035"/>
            <a:ext cx="224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Firebase login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3CFEA3-C5EF-4AA1-B74C-A0550EF93044}"/>
              </a:ext>
            </a:extLst>
          </p:cNvPr>
          <p:cNvSpPr/>
          <p:nvPr/>
        </p:nvSpPr>
        <p:spPr>
          <a:xfrm>
            <a:off x="3729472" y="6285531"/>
            <a:ext cx="289636" cy="179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C336CE-0C8F-4E21-9888-F8A8A33330BF}"/>
              </a:ext>
            </a:extLst>
          </p:cNvPr>
          <p:cNvSpPr/>
          <p:nvPr/>
        </p:nvSpPr>
        <p:spPr>
          <a:xfrm>
            <a:off x="7344540" y="3498317"/>
            <a:ext cx="2362986" cy="552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27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DEB73DE-8B95-4EBC-8359-1C963BA89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24" y="0"/>
            <a:ext cx="4319196" cy="669834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0DFEACD-413F-4B6C-8DA8-CC16677FD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56" y="2285532"/>
            <a:ext cx="4817809" cy="22869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F15388-A56D-4470-B2F7-4B5680582EAA}"/>
              </a:ext>
            </a:extLst>
          </p:cNvPr>
          <p:cNvSpPr/>
          <p:nvPr/>
        </p:nvSpPr>
        <p:spPr>
          <a:xfrm>
            <a:off x="2913322" y="6257465"/>
            <a:ext cx="1807534" cy="440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C1885A-327A-4491-A504-4022EBB02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618" y="272233"/>
            <a:ext cx="5570764" cy="631353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5092774-0EA8-4A7B-9849-E171303FC4E9}"/>
              </a:ext>
            </a:extLst>
          </p:cNvPr>
          <p:cNvSpPr/>
          <p:nvPr/>
        </p:nvSpPr>
        <p:spPr>
          <a:xfrm>
            <a:off x="3310617" y="5779001"/>
            <a:ext cx="4674433" cy="398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56C28C3E-6F95-4796-B51C-3AA368CF05AB}"/>
              </a:ext>
            </a:extLst>
          </p:cNvPr>
          <p:cNvSpPr/>
          <p:nvPr/>
        </p:nvSpPr>
        <p:spPr>
          <a:xfrm>
            <a:off x="7394771" y="5270062"/>
            <a:ext cx="2100103" cy="508939"/>
          </a:xfrm>
          <a:prstGeom prst="wedgeRoundRectCallout">
            <a:avLst>
              <a:gd name="adj1" fmla="val -42069"/>
              <a:gd name="adj2" fmla="val 64589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Success log 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9068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949C2DE-99AE-4EDF-B95C-F7DC6FFF9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4" y="941448"/>
            <a:ext cx="7004410" cy="241312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319AA45-E109-4636-B0F8-523BF5402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716" y="3810947"/>
            <a:ext cx="7163168" cy="28766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36BACA-5AF5-4F77-BBB2-6ABB1AD09E13}"/>
              </a:ext>
            </a:extLst>
          </p:cNvPr>
          <p:cNvSpPr/>
          <p:nvPr/>
        </p:nvSpPr>
        <p:spPr>
          <a:xfrm>
            <a:off x="2255499" y="941448"/>
            <a:ext cx="1327673" cy="302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794E72-2AB0-4B88-80BE-81AEF48C4E35}"/>
              </a:ext>
            </a:extLst>
          </p:cNvPr>
          <p:cNvSpPr/>
          <p:nvPr/>
        </p:nvSpPr>
        <p:spPr>
          <a:xfrm>
            <a:off x="3265043" y="2985908"/>
            <a:ext cx="318129" cy="3025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11B7D1-7F9E-48BE-ABDF-993B292DB6CB}"/>
              </a:ext>
            </a:extLst>
          </p:cNvPr>
          <p:cNvSpPr/>
          <p:nvPr/>
        </p:nvSpPr>
        <p:spPr>
          <a:xfrm>
            <a:off x="4592716" y="5638800"/>
            <a:ext cx="5008484" cy="432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36A322F9-9C80-41F3-A2CB-C04248BF06C8}"/>
              </a:ext>
            </a:extLst>
          </p:cNvPr>
          <p:cNvSpPr/>
          <p:nvPr/>
        </p:nvSpPr>
        <p:spPr>
          <a:xfrm>
            <a:off x="2822771" y="366406"/>
            <a:ext cx="2100103" cy="508939"/>
          </a:xfrm>
          <a:prstGeom prst="wedgeRoundRectCallout">
            <a:avLst>
              <a:gd name="adj1" fmla="val -42069"/>
              <a:gd name="adj2" fmla="val 64589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Firebase </a:t>
            </a:r>
            <a:r>
              <a:rPr lang="en-US" altLang="zh-TW" dirty="0" err="1"/>
              <a:t>init</a:t>
            </a:r>
            <a:endParaRPr lang="zh-TW" altLang="en-US" dirty="0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EB944FEE-699B-45D5-AE29-3C8EF0F33A01}"/>
              </a:ext>
            </a:extLst>
          </p:cNvPr>
          <p:cNvSpPr/>
          <p:nvPr/>
        </p:nvSpPr>
        <p:spPr>
          <a:xfrm>
            <a:off x="3583172" y="2558112"/>
            <a:ext cx="994317" cy="508939"/>
          </a:xfrm>
          <a:prstGeom prst="wedgeRoundRectCallout">
            <a:avLst>
              <a:gd name="adj1" fmla="val -42069"/>
              <a:gd name="adj2" fmla="val 64589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enter</a:t>
            </a:r>
            <a:endParaRPr lang="zh-TW" altLang="en-US" dirty="0"/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FC0257EF-9A97-4359-A45B-4FE4C8264169}"/>
              </a:ext>
            </a:extLst>
          </p:cNvPr>
          <p:cNvSpPr/>
          <p:nvPr/>
        </p:nvSpPr>
        <p:spPr>
          <a:xfrm>
            <a:off x="9684224" y="5384330"/>
            <a:ext cx="2507776" cy="508939"/>
          </a:xfrm>
          <a:prstGeom prst="wedgeRoundRectCallout">
            <a:avLst>
              <a:gd name="adj1" fmla="val -60248"/>
              <a:gd name="adj2" fmla="val 5623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 and down </a:t>
            </a:r>
            <a:r>
              <a:rPr lang="en-US" altLang="zh-TW" dirty="0" err="1"/>
              <a:t>keyboads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6485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ED5A55F-8E24-407E-B629-77F619AAF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1" y="158405"/>
            <a:ext cx="6972658" cy="301005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799EF16-2669-42F2-B20D-6D80F9729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743" y="3168460"/>
            <a:ext cx="6947257" cy="36895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EBDE04B-CD17-44B9-AEF2-57385D207367}"/>
              </a:ext>
            </a:extLst>
          </p:cNvPr>
          <p:cNvSpPr/>
          <p:nvPr/>
        </p:nvSpPr>
        <p:spPr>
          <a:xfrm>
            <a:off x="170121" y="2196090"/>
            <a:ext cx="6972658" cy="462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AD9A6C-991B-4447-A782-BE0A8AE71134}"/>
              </a:ext>
            </a:extLst>
          </p:cNvPr>
          <p:cNvSpPr/>
          <p:nvPr/>
        </p:nvSpPr>
        <p:spPr>
          <a:xfrm>
            <a:off x="5244743" y="5910272"/>
            <a:ext cx="2421331" cy="268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6BFF2F97-0F8C-4489-8EB9-76E523896543}"/>
              </a:ext>
            </a:extLst>
          </p:cNvPr>
          <p:cNvSpPr/>
          <p:nvPr/>
        </p:nvSpPr>
        <p:spPr>
          <a:xfrm>
            <a:off x="6900529" y="1484262"/>
            <a:ext cx="2275367" cy="508939"/>
          </a:xfrm>
          <a:prstGeom prst="wedgeRoundRectCallout">
            <a:avLst>
              <a:gd name="adj1" fmla="val -65434"/>
              <a:gd name="adj2" fmla="val 10637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“space” keyboard</a:t>
            </a:r>
            <a:endParaRPr lang="zh-TW" altLang="en-US" dirty="0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1EFE7A05-135D-4669-9CDE-785CE2812D6C}"/>
              </a:ext>
            </a:extLst>
          </p:cNvPr>
          <p:cNvSpPr/>
          <p:nvPr/>
        </p:nvSpPr>
        <p:spPr>
          <a:xfrm>
            <a:off x="7021654" y="2091189"/>
            <a:ext cx="2275367" cy="508939"/>
          </a:xfrm>
          <a:prstGeom prst="wedgeRoundRectCallout">
            <a:avLst>
              <a:gd name="adj1" fmla="val -67770"/>
              <a:gd name="adj2" fmla="val 47876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“enter” keyboard</a:t>
            </a:r>
            <a:endParaRPr lang="zh-TW" altLang="en-US" dirty="0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DC507991-3250-4901-ACC8-1FBF005C625C}"/>
              </a:ext>
            </a:extLst>
          </p:cNvPr>
          <p:cNvSpPr/>
          <p:nvPr/>
        </p:nvSpPr>
        <p:spPr>
          <a:xfrm>
            <a:off x="7751136" y="5910272"/>
            <a:ext cx="1116418" cy="508939"/>
          </a:xfrm>
          <a:prstGeom prst="wedgeRoundRectCallout">
            <a:avLst>
              <a:gd name="adj1" fmla="val -58891"/>
              <a:gd name="adj2" fmla="val -23156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524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3F03A4F-5262-430B-9875-D7B4CCC1A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4" y="131539"/>
            <a:ext cx="6972658" cy="363238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CA9DBE4-2CB8-4DC5-AD26-4F741519A1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983"/>
          <a:stretch/>
        </p:blipFill>
        <p:spPr>
          <a:xfrm>
            <a:off x="5511946" y="3606461"/>
            <a:ext cx="6420180" cy="32515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ABAA5F0-5272-433D-919C-40178B37C535}"/>
              </a:ext>
            </a:extLst>
          </p:cNvPr>
          <p:cNvSpPr/>
          <p:nvPr/>
        </p:nvSpPr>
        <p:spPr>
          <a:xfrm>
            <a:off x="259874" y="3332591"/>
            <a:ext cx="2472693" cy="192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C562B8-F2E8-4229-8EE6-52E06B8494D5}"/>
              </a:ext>
            </a:extLst>
          </p:cNvPr>
          <p:cNvSpPr/>
          <p:nvPr/>
        </p:nvSpPr>
        <p:spPr>
          <a:xfrm>
            <a:off x="5511946" y="6533644"/>
            <a:ext cx="5588445" cy="32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E6067786-906D-4B11-8C57-9DA587A8B0D3}"/>
              </a:ext>
            </a:extLst>
          </p:cNvPr>
          <p:cNvSpPr/>
          <p:nvPr/>
        </p:nvSpPr>
        <p:spPr>
          <a:xfrm>
            <a:off x="2992441" y="3386526"/>
            <a:ext cx="1116418" cy="508939"/>
          </a:xfrm>
          <a:prstGeom prst="wedgeRoundRectCallout">
            <a:avLst>
              <a:gd name="adj1" fmla="val -75082"/>
              <a:gd name="adj2" fmla="val -3360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enter</a:t>
            </a:r>
            <a:endParaRPr lang="zh-TW" altLang="en-US" dirty="0"/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E8CB76CA-F05D-419C-9049-2B1CD4E4CE9A}"/>
              </a:ext>
            </a:extLst>
          </p:cNvPr>
          <p:cNvSpPr/>
          <p:nvPr/>
        </p:nvSpPr>
        <p:spPr>
          <a:xfrm>
            <a:off x="4252194" y="6186883"/>
            <a:ext cx="1116418" cy="508939"/>
          </a:xfrm>
          <a:prstGeom prst="wedgeRoundRectCallout">
            <a:avLst>
              <a:gd name="adj1" fmla="val 72538"/>
              <a:gd name="adj2" fmla="val 4996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663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AAA188-D4B6-43B5-B17B-F8A3FA31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44250" cy="40722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753B02E-28D9-48C6-A557-69D940E31190}"/>
              </a:ext>
            </a:extLst>
          </p:cNvPr>
          <p:cNvSpPr/>
          <p:nvPr/>
        </p:nvSpPr>
        <p:spPr>
          <a:xfrm>
            <a:off x="1982349" y="3768526"/>
            <a:ext cx="250488" cy="303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DABA6C-98E4-450C-8E6F-F37CEDA3C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303" y="3735363"/>
            <a:ext cx="5969307" cy="28195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877CA8-FC19-4A88-AECA-10BACB70C4CC}"/>
              </a:ext>
            </a:extLst>
          </p:cNvPr>
          <p:cNvSpPr/>
          <p:nvPr/>
        </p:nvSpPr>
        <p:spPr>
          <a:xfrm>
            <a:off x="11076731" y="6151970"/>
            <a:ext cx="250488" cy="303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79B90218-D1C7-4F32-805B-AA528BF08C27}"/>
              </a:ext>
            </a:extLst>
          </p:cNvPr>
          <p:cNvSpPr/>
          <p:nvPr/>
        </p:nvSpPr>
        <p:spPr>
          <a:xfrm>
            <a:off x="2255707" y="3817800"/>
            <a:ext cx="1116418" cy="508939"/>
          </a:xfrm>
          <a:prstGeom prst="wedgeRoundRectCallout">
            <a:avLst>
              <a:gd name="adj1" fmla="val -58891"/>
              <a:gd name="adj2" fmla="val -23156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enter</a:t>
            </a:r>
            <a:endParaRPr lang="zh-TW" altLang="en-US" dirty="0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65CD677D-68C5-4BEE-8391-94324F42006C}"/>
              </a:ext>
            </a:extLst>
          </p:cNvPr>
          <p:cNvSpPr/>
          <p:nvPr/>
        </p:nvSpPr>
        <p:spPr>
          <a:xfrm>
            <a:off x="11079267" y="6455714"/>
            <a:ext cx="1116418" cy="402286"/>
          </a:xfrm>
          <a:prstGeom prst="wedgeRoundRectCallout">
            <a:avLst>
              <a:gd name="adj1" fmla="val -31272"/>
              <a:gd name="adj2" fmla="val -6544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72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5" y="2122705"/>
            <a:ext cx="9730284" cy="2162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0" y="2742148"/>
            <a:ext cx="12191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Homework 13-1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CF0829-B994-420E-A51C-48FB25E84CDB}"/>
              </a:ext>
            </a:extLst>
          </p:cNvPr>
          <p:cNvSpPr/>
          <p:nvPr/>
        </p:nvSpPr>
        <p:spPr>
          <a:xfrm>
            <a:off x="3348289" y="4828585"/>
            <a:ext cx="5495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your code to firebase hosting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3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0403D0-0D26-4E02-AF41-09A300A87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48" y="728513"/>
            <a:ext cx="7084103" cy="54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64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AEE952-1CBA-42C4-91BF-A3857E6F2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10" t="87688" r="55631" b="5951"/>
          <a:stretch/>
        </p:blipFill>
        <p:spPr>
          <a:xfrm>
            <a:off x="776177" y="1245794"/>
            <a:ext cx="2356400" cy="64077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A18CE98-6A2E-495D-B2A4-BF090BBDF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260" y="726916"/>
            <a:ext cx="1876896" cy="20571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37E6FC-8B74-4AEC-9620-1C33D534F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351" y="942012"/>
            <a:ext cx="2554088" cy="14682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EDEDD3-D2B8-4F1F-B4F9-A9C94C7A1DB2}"/>
              </a:ext>
            </a:extLst>
          </p:cNvPr>
          <p:cNvSpPr/>
          <p:nvPr/>
        </p:nvSpPr>
        <p:spPr>
          <a:xfrm>
            <a:off x="4849259" y="790140"/>
            <a:ext cx="1876895" cy="358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78EDE84B-B509-4B6B-88D7-B66DC305F614}"/>
              </a:ext>
            </a:extLst>
          </p:cNvPr>
          <p:cNvSpPr/>
          <p:nvPr/>
        </p:nvSpPr>
        <p:spPr>
          <a:xfrm>
            <a:off x="3592197" y="1314013"/>
            <a:ext cx="797442" cy="5043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95968362-E941-401D-9E56-E24327C29889}"/>
              </a:ext>
            </a:extLst>
          </p:cNvPr>
          <p:cNvSpPr/>
          <p:nvPr/>
        </p:nvSpPr>
        <p:spPr>
          <a:xfrm>
            <a:off x="7315532" y="1261975"/>
            <a:ext cx="797442" cy="5043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AC56EC-30FB-45EB-BC6C-E47C69166AA0}"/>
              </a:ext>
            </a:extLst>
          </p:cNvPr>
          <p:cNvSpPr/>
          <p:nvPr/>
        </p:nvSpPr>
        <p:spPr>
          <a:xfrm>
            <a:off x="247672" y="559307"/>
            <a:ext cx="3191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C:\Users\user\ljh1213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42DF422-A6DA-4AF3-83A2-78D3EDF1B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193" y="3621042"/>
            <a:ext cx="8401614" cy="283721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7D55124-EBE5-4A7D-9C45-2F3FCBF8BC6E}"/>
              </a:ext>
            </a:extLst>
          </p:cNvPr>
          <p:cNvSpPr/>
          <p:nvPr/>
        </p:nvSpPr>
        <p:spPr>
          <a:xfrm>
            <a:off x="247671" y="2886333"/>
            <a:ext cx="5121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C:\Programs\IOT\1206_hw12\tmodel</a:t>
            </a:r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FC8C0F53-AD8D-4F40-BE8A-64C69270C5A4}"/>
              </a:ext>
            </a:extLst>
          </p:cNvPr>
          <p:cNvSpPr/>
          <p:nvPr/>
        </p:nvSpPr>
        <p:spPr>
          <a:xfrm>
            <a:off x="9116250" y="5522332"/>
            <a:ext cx="1180557" cy="508939"/>
          </a:xfrm>
          <a:prstGeom prst="wedgeRoundRectCallout">
            <a:avLst>
              <a:gd name="adj1" fmla="val -42069"/>
              <a:gd name="adj2" fmla="val 6458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Copy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594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E2CE8F-F3C2-4DF5-826C-BB710074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48" y="1088049"/>
            <a:ext cx="7483260" cy="23409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224D1F-214B-4786-8BF1-85D4F168C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840" y="1154321"/>
            <a:ext cx="2627435" cy="220840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421B56B-E4AE-4976-BB3A-E3B05F320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687" y="4318569"/>
            <a:ext cx="2627435" cy="22114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A9777C6-EF9D-454D-A441-8F6639ED86DB}"/>
              </a:ext>
            </a:extLst>
          </p:cNvPr>
          <p:cNvSpPr/>
          <p:nvPr/>
        </p:nvSpPr>
        <p:spPr>
          <a:xfrm>
            <a:off x="300834" y="265884"/>
            <a:ext cx="5615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Paste to the C:\Users\user\ljh1213\public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DA7A80-2567-4747-AFCC-BE7BBEC10FBB}"/>
              </a:ext>
            </a:extLst>
          </p:cNvPr>
          <p:cNvSpPr/>
          <p:nvPr/>
        </p:nvSpPr>
        <p:spPr>
          <a:xfrm>
            <a:off x="8846840" y="2216229"/>
            <a:ext cx="2627435" cy="508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34C9A3-BE19-4FE9-8206-E58BDF264291}"/>
              </a:ext>
            </a:extLst>
          </p:cNvPr>
          <p:cNvSpPr/>
          <p:nvPr/>
        </p:nvSpPr>
        <p:spPr>
          <a:xfrm>
            <a:off x="8846839" y="1150466"/>
            <a:ext cx="2627435" cy="508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EDEAD4CC-1DEA-4291-9B84-7B5B6803E7D1}"/>
              </a:ext>
            </a:extLst>
          </p:cNvPr>
          <p:cNvSpPr/>
          <p:nvPr/>
        </p:nvSpPr>
        <p:spPr>
          <a:xfrm>
            <a:off x="11011443" y="1469244"/>
            <a:ext cx="1180557" cy="508939"/>
          </a:xfrm>
          <a:prstGeom prst="wedgeRoundRectCallout">
            <a:avLst>
              <a:gd name="adj1" fmla="val -42069"/>
              <a:gd name="adj2" fmla="val 6458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Paste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91BAD4-0E98-441A-ABB6-44024691A580}"/>
              </a:ext>
            </a:extLst>
          </p:cNvPr>
          <p:cNvSpPr/>
          <p:nvPr/>
        </p:nvSpPr>
        <p:spPr>
          <a:xfrm>
            <a:off x="300834" y="3746918"/>
            <a:ext cx="2105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Rename files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60636CE-9DAD-433A-A771-D899B5755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543" y="4383711"/>
            <a:ext cx="2627435" cy="220840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4B1091A-74E1-4508-B575-46EE7B1A7C9C}"/>
              </a:ext>
            </a:extLst>
          </p:cNvPr>
          <p:cNvSpPr/>
          <p:nvPr/>
        </p:nvSpPr>
        <p:spPr>
          <a:xfrm>
            <a:off x="1610726" y="5509180"/>
            <a:ext cx="2627435" cy="367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8B3FC0-D79F-4525-AC29-58561A78BB5D}"/>
              </a:ext>
            </a:extLst>
          </p:cNvPr>
          <p:cNvSpPr/>
          <p:nvPr/>
        </p:nvSpPr>
        <p:spPr>
          <a:xfrm>
            <a:off x="1610725" y="5961650"/>
            <a:ext cx="2627435" cy="486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2FF046-4EFF-405D-A1FC-2E00260F99EF}"/>
              </a:ext>
            </a:extLst>
          </p:cNvPr>
          <p:cNvSpPr/>
          <p:nvPr/>
        </p:nvSpPr>
        <p:spPr>
          <a:xfrm>
            <a:off x="5870847" y="5509180"/>
            <a:ext cx="2627435" cy="367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7A1C5F-B6CB-4EF9-A7F8-DEEDC59C6A2E}"/>
              </a:ext>
            </a:extLst>
          </p:cNvPr>
          <p:cNvSpPr/>
          <p:nvPr/>
        </p:nvSpPr>
        <p:spPr>
          <a:xfrm>
            <a:off x="5870847" y="5931356"/>
            <a:ext cx="2627435" cy="486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B1694791-1DAF-42C6-BE64-4E9ABE777B8D}"/>
              </a:ext>
            </a:extLst>
          </p:cNvPr>
          <p:cNvSpPr/>
          <p:nvPr/>
        </p:nvSpPr>
        <p:spPr>
          <a:xfrm>
            <a:off x="4774019" y="5424281"/>
            <a:ext cx="712381" cy="3456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408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1B2F6A-7EF4-4CF8-AF11-6DD827D88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50" y="764950"/>
            <a:ext cx="6990126" cy="6964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B18409-1757-41E7-8EDC-50A73EFA6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751" y="2304417"/>
            <a:ext cx="6990125" cy="44400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42093A0-A671-4115-927B-9E93F620FDE6}"/>
              </a:ext>
            </a:extLst>
          </p:cNvPr>
          <p:cNvSpPr/>
          <p:nvPr/>
        </p:nvSpPr>
        <p:spPr>
          <a:xfrm>
            <a:off x="6756884" y="852119"/>
            <a:ext cx="2823051" cy="423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8CC5D4-4466-46E5-9540-4C421160E256}"/>
              </a:ext>
            </a:extLst>
          </p:cNvPr>
          <p:cNvSpPr/>
          <p:nvPr/>
        </p:nvSpPr>
        <p:spPr>
          <a:xfrm>
            <a:off x="2950428" y="5147673"/>
            <a:ext cx="1940549" cy="359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350613-FAFD-4991-8748-4A6717424F38}"/>
              </a:ext>
            </a:extLst>
          </p:cNvPr>
          <p:cNvSpPr/>
          <p:nvPr/>
        </p:nvSpPr>
        <p:spPr>
          <a:xfrm>
            <a:off x="4863130" y="168993"/>
            <a:ext cx="2465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deploy</a:t>
            </a:r>
            <a:endParaRPr lang="zh-TW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A4DF0B-6257-4F31-94D4-7AAD8A094C21}"/>
              </a:ext>
            </a:extLst>
          </p:cNvPr>
          <p:cNvSpPr/>
          <p:nvPr/>
        </p:nvSpPr>
        <p:spPr>
          <a:xfrm>
            <a:off x="4774164" y="1655092"/>
            <a:ext cx="2643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complete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173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80D44D-FF25-45F4-96ED-5D134B54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73" y="1390983"/>
            <a:ext cx="10349454" cy="478653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BE3BDEE-5763-4449-9393-56585348790D}"/>
              </a:ext>
            </a:extLst>
          </p:cNvPr>
          <p:cNvSpPr/>
          <p:nvPr/>
        </p:nvSpPr>
        <p:spPr>
          <a:xfrm>
            <a:off x="4860180" y="418874"/>
            <a:ext cx="2471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Web App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409F95-8F47-431D-8996-EAA7ED983DD7}"/>
              </a:ext>
            </a:extLst>
          </p:cNvPr>
          <p:cNvSpPr/>
          <p:nvPr/>
        </p:nvSpPr>
        <p:spPr>
          <a:xfrm>
            <a:off x="8298606" y="3903664"/>
            <a:ext cx="249972" cy="264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766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D6F95CF-6FA5-4ED1-ABB6-6DD44E1A7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0" y="1006350"/>
            <a:ext cx="4191168" cy="56004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F8E367-7845-40AE-A973-C62DA5C1A148}"/>
              </a:ext>
            </a:extLst>
          </p:cNvPr>
          <p:cNvSpPr/>
          <p:nvPr/>
        </p:nvSpPr>
        <p:spPr>
          <a:xfrm>
            <a:off x="6393076" y="3198167"/>
            <a:ext cx="4424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ysClr val="windowText" lastClr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https://aiotdemo-f60d9.web.app/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E7224E-D260-4CF4-8D01-E8CC8389E619}"/>
              </a:ext>
            </a:extLst>
          </p:cNvPr>
          <p:cNvSpPr/>
          <p:nvPr/>
        </p:nvSpPr>
        <p:spPr>
          <a:xfrm>
            <a:off x="5546009" y="281112"/>
            <a:ext cx="1099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4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4FD2B50-E330-4A9E-A502-A31B0DAB0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5" y="1142794"/>
            <a:ext cx="12033868" cy="533427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5EB37F9-4321-4CA9-8F3C-159D24D62651}"/>
              </a:ext>
            </a:extLst>
          </p:cNvPr>
          <p:cNvSpPr/>
          <p:nvPr/>
        </p:nvSpPr>
        <p:spPr>
          <a:xfrm>
            <a:off x="4045085" y="380932"/>
            <a:ext cx="4101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AIoTdemo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D450D7-6464-4258-AEEA-3B7960E173DA}"/>
              </a:ext>
            </a:extLst>
          </p:cNvPr>
          <p:cNvSpPr/>
          <p:nvPr/>
        </p:nvSpPr>
        <p:spPr>
          <a:xfrm>
            <a:off x="2052258" y="1142795"/>
            <a:ext cx="839798" cy="335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B474EB-F0C6-425A-B17A-8AFE11063101}"/>
              </a:ext>
            </a:extLst>
          </p:cNvPr>
          <p:cNvSpPr/>
          <p:nvPr/>
        </p:nvSpPr>
        <p:spPr>
          <a:xfrm>
            <a:off x="170295" y="5182380"/>
            <a:ext cx="1690403" cy="32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66690E94-14ED-4CF9-B6D4-E11847102785}"/>
              </a:ext>
            </a:extLst>
          </p:cNvPr>
          <p:cNvSpPr/>
          <p:nvPr/>
        </p:nvSpPr>
        <p:spPr>
          <a:xfrm>
            <a:off x="1951928" y="4836084"/>
            <a:ext cx="1502734" cy="508939"/>
          </a:xfrm>
          <a:prstGeom prst="wedgeRoundRectCallout">
            <a:avLst>
              <a:gd name="adj1" fmla="val -68248"/>
              <a:gd name="adj2" fmla="val 6250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Hosting</a:t>
            </a:r>
            <a:endParaRPr lang="zh-TW" altLang="en-US" dirty="0"/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E6CB2670-2B21-4B8B-84A6-77F2DD12FDE1}"/>
              </a:ext>
            </a:extLst>
          </p:cNvPr>
          <p:cNvSpPr/>
          <p:nvPr/>
        </p:nvSpPr>
        <p:spPr>
          <a:xfrm>
            <a:off x="3103788" y="1150064"/>
            <a:ext cx="2297551" cy="508939"/>
          </a:xfrm>
          <a:prstGeom prst="wedgeRoundRectCallout">
            <a:avLst>
              <a:gd name="adj1" fmla="val -61552"/>
              <a:gd name="adj2" fmla="val -17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Choose </a:t>
            </a:r>
            <a:r>
              <a:rPr lang="en-US" altLang="zh-TW" dirty="0" err="1"/>
              <a:t>AIoTdemo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0E51464-89AD-4B4B-8338-F8A32FB5D05D}"/>
              </a:ext>
            </a:extLst>
          </p:cNvPr>
          <p:cNvSpPr/>
          <p:nvPr/>
        </p:nvSpPr>
        <p:spPr>
          <a:xfrm>
            <a:off x="3454663" y="3150541"/>
            <a:ext cx="745198" cy="411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ECAE418F-EB5D-434B-BCED-99F5076AFBEB}"/>
              </a:ext>
            </a:extLst>
          </p:cNvPr>
          <p:cNvSpPr/>
          <p:nvPr/>
        </p:nvSpPr>
        <p:spPr>
          <a:xfrm>
            <a:off x="4443491" y="3064040"/>
            <a:ext cx="1502734" cy="508939"/>
          </a:xfrm>
          <a:prstGeom prst="wedgeRoundRectCallout">
            <a:avLst>
              <a:gd name="adj1" fmla="val -68956"/>
              <a:gd name="adj2" fmla="val 2489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3. Get started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46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5972B65-EDCA-4C31-B0A0-E1FCAE95B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01" y="1308429"/>
            <a:ext cx="7126536" cy="468833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A07850F-DC3C-4B72-9FCC-1062B8D8C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554" y="3652596"/>
            <a:ext cx="4237627" cy="59103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6D150B9-6E50-4DFE-A868-2223DEEE683D}"/>
              </a:ext>
            </a:extLst>
          </p:cNvPr>
          <p:cNvSpPr/>
          <p:nvPr/>
        </p:nvSpPr>
        <p:spPr>
          <a:xfrm>
            <a:off x="4284446" y="344758"/>
            <a:ext cx="3623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Firebase Hosting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BDCE0D-1C95-4F53-938D-5C233F148D54}"/>
              </a:ext>
            </a:extLst>
          </p:cNvPr>
          <p:cNvSpPr/>
          <p:nvPr/>
        </p:nvSpPr>
        <p:spPr>
          <a:xfrm>
            <a:off x="6410514" y="3652596"/>
            <a:ext cx="330528" cy="366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72171B-9B13-4A01-8294-BD34F50CB2CA}"/>
              </a:ext>
            </a:extLst>
          </p:cNvPr>
          <p:cNvSpPr/>
          <p:nvPr/>
        </p:nvSpPr>
        <p:spPr>
          <a:xfrm>
            <a:off x="1140310" y="4496112"/>
            <a:ext cx="330528" cy="366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796F77-D5C4-4C76-BAF9-09432C50FAC3}"/>
              </a:ext>
            </a:extLst>
          </p:cNvPr>
          <p:cNvSpPr/>
          <p:nvPr/>
        </p:nvSpPr>
        <p:spPr>
          <a:xfrm>
            <a:off x="1140309" y="5366315"/>
            <a:ext cx="890509" cy="4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1026D774-56B1-424E-9AF6-FB550D8CDAB2}"/>
              </a:ext>
            </a:extLst>
          </p:cNvPr>
          <p:cNvSpPr/>
          <p:nvPr/>
        </p:nvSpPr>
        <p:spPr>
          <a:xfrm>
            <a:off x="6528048" y="3055734"/>
            <a:ext cx="1180557" cy="508939"/>
          </a:xfrm>
          <a:prstGeom prst="wedgeRoundRectCallout">
            <a:avLst>
              <a:gd name="adj1" fmla="val -42069"/>
              <a:gd name="adj2" fmla="val 6458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Copy</a:t>
            </a:r>
            <a:endParaRPr lang="zh-TW" altLang="en-US" dirty="0"/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64BCAC73-C930-4A69-BB0C-FE295C4B5DF6}"/>
              </a:ext>
            </a:extLst>
          </p:cNvPr>
          <p:cNvSpPr/>
          <p:nvPr/>
        </p:nvSpPr>
        <p:spPr>
          <a:xfrm>
            <a:off x="8416177" y="3055733"/>
            <a:ext cx="1180557" cy="508939"/>
          </a:xfrm>
          <a:prstGeom prst="wedgeRoundRectCallout">
            <a:avLst>
              <a:gd name="adj1" fmla="val -42069"/>
              <a:gd name="adj2" fmla="val 6458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Paste</a:t>
            </a:r>
            <a:endParaRPr lang="zh-TW" altLang="en-US" dirty="0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2A1B2B7E-0BA4-40D7-ADB0-2E06269BEE4C}"/>
              </a:ext>
            </a:extLst>
          </p:cNvPr>
          <p:cNvSpPr/>
          <p:nvPr/>
        </p:nvSpPr>
        <p:spPr>
          <a:xfrm>
            <a:off x="513090" y="4170428"/>
            <a:ext cx="512969" cy="508939"/>
          </a:xfrm>
          <a:prstGeom prst="wedgeRoundRectCallout">
            <a:avLst>
              <a:gd name="adj1" fmla="val 80223"/>
              <a:gd name="adj2" fmla="val 3116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8B4AB698-6B04-4689-807F-A7691AA66737}"/>
              </a:ext>
            </a:extLst>
          </p:cNvPr>
          <p:cNvSpPr/>
          <p:nvPr/>
        </p:nvSpPr>
        <p:spPr>
          <a:xfrm>
            <a:off x="513090" y="5182989"/>
            <a:ext cx="512969" cy="508939"/>
          </a:xfrm>
          <a:prstGeom prst="wedgeRoundRectCallout">
            <a:avLst>
              <a:gd name="adj1" fmla="val 80223"/>
              <a:gd name="adj2" fmla="val 3116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46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9055770-C5BF-48FA-88E3-0DA2F9E61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12" y="1219257"/>
            <a:ext cx="6115514" cy="502554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FD46FCB-AEEE-4E0C-83CD-6E35D0A15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531" y="3429000"/>
            <a:ext cx="3624164" cy="17292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2A3495-CFD9-474F-AECE-39BFA7C39A35}"/>
              </a:ext>
            </a:extLst>
          </p:cNvPr>
          <p:cNvSpPr/>
          <p:nvPr/>
        </p:nvSpPr>
        <p:spPr>
          <a:xfrm>
            <a:off x="4284446" y="344758"/>
            <a:ext cx="3623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Firebase Hosting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BE4A02-6546-42A2-92FA-4FC61D3C18B5}"/>
              </a:ext>
            </a:extLst>
          </p:cNvPr>
          <p:cNvSpPr/>
          <p:nvPr/>
        </p:nvSpPr>
        <p:spPr>
          <a:xfrm>
            <a:off x="4284446" y="3496477"/>
            <a:ext cx="330528" cy="366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4E9342BE-C0FC-4289-ACF9-30B24912EDD8}"/>
              </a:ext>
            </a:extLst>
          </p:cNvPr>
          <p:cNvSpPr/>
          <p:nvPr/>
        </p:nvSpPr>
        <p:spPr>
          <a:xfrm>
            <a:off x="4614974" y="3016686"/>
            <a:ext cx="1180557" cy="508939"/>
          </a:xfrm>
          <a:prstGeom prst="wedgeRoundRectCallout">
            <a:avLst>
              <a:gd name="adj1" fmla="val -42069"/>
              <a:gd name="adj2" fmla="val 6458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Copy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F39562-2357-45C0-A100-370A2DC1CC85}"/>
              </a:ext>
            </a:extLst>
          </p:cNvPr>
          <p:cNvSpPr/>
          <p:nvPr/>
        </p:nvSpPr>
        <p:spPr>
          <a:xfrm>
            <a:off x="4284446" y="4715734"/>
            <a:ext cx="330528" cy="366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1F7008CB-9600-4496-B00A-9581354E07C3}"/>
              </a:ext>
            </a:extLst>
          </p:cNvPr>
          <p:cNvSpPr/>
          <p:nvPr/>
        </p:nvSpPr>
        <p:spPr>
          <a:xfrm>
            <a:off x="4614974" y="4235943"/>
            <a:ext cx="1180557" cy="508939"/>
          </a:xfrm>
          <a:prstGeom prst="wedgeRoundRectCallout">
            <a:avLst>
              <a:gd name="adj1" fmla="val -42069"/>
              <a:gd name="adj2" fmla="val 6458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3. Copy</a:t>
            </a:r>
            <a:endParaRPr lang="zh-TW" altLang="en-US" dirty="0"/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C281BFF3-FB57-4502-ACFB-29467ADF0F33}"/>
              </a:ext>
            </a:extLst>
          </p:cNvPr>
          <p:cNvSpPr/>
          <p:nvPr/>
        </p:nvSpPr>
        <p:spPr>
          <a:xfrm>
            <a:off x="9896138" y="2987538"/>
            <a:ext cx="1180557" cy="508939"/>
          </a:xfrm>
          <a:prstGeom prst="wedgeRoundRectCallout">
            <a:avLst>
              <a:gd name="adj1" fmla="val -42069"/>
              <a:gd name="adj2" fmla="val 6458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Paste</a:t>
            </a:r>
            <a:endParaRPr lang="zh-TW" altLang="en-US" dirty="0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76836BE5-59EB-4E20-8163-1283FEE9949C}"/>
              </a:ext>
            </a:extLst>
          </p:cNvPr>
          <p:cNvSpPr/>
          <p:nvPr/>
        </p:nvSpPr>
        <p:spPr>
          <a:xfrm>
            <a:off x="10692012" y="4097174"/>
            <a:ext cx="1180557" cy="508939"/>
          </a:xfrm>
          <a:prstGeom prst="wedgeRoundRectCallout">
            <a:avLst>
              <a:gd name="adj1" fmla="val -42069"/>
              <a:gd name="adj2" fmla="val 6458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4. Paste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BF8F13-DE86-4393-B26D-0420C9F8946E}"/>
              </a:ext>
            </a:extLst>
          </p:cNvPr>
          <p:cNvSpPr/>
          <p:nvPr/>
        </p:nvSpPr>
        <p:spPr>
          <a:xfrm>
            <a:off x="811143" y="5476753"/>
            <a:ext cx="907378" cy="5519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C08BCDFD-6451-4131-9EEC-619B0134F727}"/>
              </a:ext>
            </a:extLst>
          </p:cNvPr>
          <p:cNvSpPr/>
          <p:nvPr/>
        </p:nvSpPr>
        <p:spPr>
          <a:xfrm>
            <a:off x="1776696" y="5384273"/>
            <a:ext cx="647528" cy="508939"/>
          </a:xfrm>
          <a:prstGeom prst="wedgeRoundRectCallout">
            <a:avLst>
              <a:gd name="adj1" fmla="val -59181"/>
              <a:gd name="adj2" fmla="val 1027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81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E03E087-29DE-443B-98F4-3EF5347DD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197" y="1921612"/>
            <a:ext cx="8653605" cy="39475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61B665-E3E7-4B5C-8D93-FB977A907E3E}"/>
              </a:ext>
            </a:extLst>
          </p:cNvPr>
          <p:cNvSpPr/>
          <p:nvPr/>
        </p:nvSpPr>
        <p:spPr>
          <a:xfrm>
            <a:off x="4284446" y="344758"/>
            <a:ext cx="3623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Firebase Hosting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59EFD7-4533-4949-A04E-375AF11C72CF}"/>
              </a:ext>
            </a:extLst>
          </p:cNvPr>
          <p:cNvSpPr/>
          <p:nvPr/>
        </p:nvSpPr>
        <p:spPr>
          <a:xfrm>
            <a:off x="2430902" y="4509190"/>
            <a:ext cx="1566939" cy="509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6E661B51-7A87-46C4-A414-0AD355C7ABD1}"/>
              </a:ext>
            </a:extLst>
          </p:cNvPr>
          <p:cNvSpPr/>
          <p:nvPr/>
        </p:nvSpPr>
        <p:spPr>
          <a:xfrm>
            <a:off x="4234912" y="4254939"/>
            <a:ext cx="1532126" cy="508939"/>
          </a:xfrm>
          <a:prstGeom prst="wedgeRoundRectCallout">
            <a:avLst>
              <a:gd name="adj1" fmla="val -73060"/>
              <a:gd name="adj2" fmla="val 4578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Web App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F4F7F1-B9A0-45E0-B0C9-E53DF0D841A3}"/>
              </a:ext>
            </a:extLst>
          </p:cNvPr>
          <p:cNvSpPr/>
          <p:nvPr/>
        </p:nvSpPr>
        <p:spPr>
          <a:xfrm>
            <a:off x="2430902" y="5258292"/>
            <a:ext cx="1566939" cy="509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54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CE68688-30F1-4893-8375-FA46C220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51" y="417898"/>
            <a:ext cx="5092430" cy="60222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52C7EE8-3788-40BD-B07E-8754A1B4570F}"/>
              </a:ext>
            </a:extLst>
          </p:cNvPr>
          <p:cNvSpPr/>
          <p:nvPr/>
        </p:nvSpPr>
        <p:spPr>
          <a:xfrm>
            <a:off x="1941804" y="819693"/>
            <a:ext cx="1088475" cy="360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5EAB08-1D5F-4B63-A066-B2CEC54B11C9}"/>
              </a:ext>
            </a:extLst>
          </p:cNvPr>
          <p:cNvSpPr/>
          <p:nvPr/>
        </p:nvSpPr>
        <p:spPr>
          <a:xfrm>
            <a:off x="5120940" y="5030185"/>
            <a:ext cx="354828" cy="349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9C05B-59C5-416A-AB94-AEC4F489032D}"/>
              </a:ext>
            </a:extLst>
          </p:cNvPr>
          <p:cNvSpPr/>
          <p:nvPr/>
        </p:nvSpPr>
        <p:spPr>
          <a:xfrm>
            <a:off x="1038037" y="6038308"/>
            <a:ext cx="599377" cy="401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DCB761-389B-4F9E-962E-406166386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581" y="1893745"/>
            <a:ext cx="6242371" cy="34863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B83427-AA14-4976-B1E9-BC11EDE7783E}"/>
              </a:ext>
            </a:extLst>
          </p:cNvPr>
          <p:cNvSpPr/>
          <p:nvPr/>
        </p:nvSpPr>
        <p:spPr>
          <a:xfrm>
            <a:off x="5845605" y="3242929"/>
            <a:ext cx="4595567" cy="1424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D5C237-F50D-490E-8030-9C475759EDF3}"/>
              </a:ext>
            </a:extLst>
          </p:cNvPr>
          <p:cNvSpPr/>
          <p:nvPr/>
        </p:nvSpPr>
        <p:spPr>
          <a:xfrm>
            <a:off x="937966" y="3097776"/>
            <a:ext cx="4595567" cy="1424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A53F1C4D-CC19-4A3D-85F8-6CC1D2E40064}"/>
              </a:ext>
            </a:extLst>
          </p:cNvPr>
          <p:cNvSpPr/>
          <p:nvPr/>
        </p:nvSpPr>
        <p:spPr>
          <a:xfrm>
            <a:off x="4457000" y="4357816"/>
            <a:ext cx="1180557" cy="508939"/>
          </a:xfrm>
          <a:prstGeom prst="wedgeRoundRectCallout">
            <a:avLst>
              <a:gd name="adj1" fmla="val 15572"/>
              <a:gd name="adj2" fmla="val 8130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Copy</a:t>
            </a:r>
            <a:endParaRPr lang="zh-TW" altLang="en-US" dirty="0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B6E3D5C9-4250-4586-AD46-9983732DE218}"/>
              </a:ext>
            </a:extLst>
          </p:cNvPr>
          <p:cNvSpPr/>
          <p:nvPr/>
        </p:nvSpPr>
        <p:spPr>
          <a:xfrm>
            <a:off x="9970566" y="1477926"/>
            <a:ext cx="1180557" cy="508939"/>
          </a:xfrm>
          <a:prstGeom prst="wedgeRoundRectCallout">
            <a:avLst>
              <a:gd name="adj1" fmla="val -42069"/>
              <a:gd name="adj2" fmla="val 6458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Paste</a:t>
            </a:r>
            <a:endParaRPr lang="zh-TW" altLang="en-US" dirty="0"/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1D27402B-C416-4DB7-B756-A083DCF35EA1}"/>
              </a:ext>
            </a:extLst>
          </p:cNvPr>
          <p:cNvSpPr/>
          <p:nvPr/>
        </p:nvSpPr>
        <p:spPr>
          <a:xfrm>
            <a:off x="392666" y="5783838"/>
            <a:ext cx="512969" cy="508939"/>
          </a:xfrm>
          <a:prstGeom prst="wedgeRoundRectCallout">
            <a:avLst>
              <a:gd name="adj1" fmla="val 80223"/>
              <a:gd name="adj2" fmla="val 3116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96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296F9F8-7457-4D15-8F24-E07F1F54E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25" y="1553042"/>
            <a:ext cx="8481149" cy="37519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FEF9EF-25CF-4660-9D69-723EDA38855C}"/>
              </a:ext>
            </a:extLst>
          </p:cNvPr>
          <p:cNvSpPr/>
          <p:nvPr/>
        </p:nvSpPr>
        <p:spPr>
          <a:xfrm>
            <a:off x="6450010" y="3382141"/>
            <a:ext cx="354828" cy="349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74C497-EDE0-4FF8-BF27-80C0FD495AAE}"/>
              </a:ext>
            </a:extLst>
          </p:cNvPr>
          <p:cNvSpPr/>
          <p:nvPr/>
        </p:nvSpPr>
        <p:spPr>
          <a:xfrm>
            <a:off x="2569126" y="4698605"/>
            <a:ext cx="1301125" cy="606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D712418B-6493-4E2C-BBF9-F9F7D4DC0163}"/>
              </a:ext>
            </a:extLst>
          </p:cNvPr>
          <p:cNvSpPr/>
          <p:nvPr/>
        </p:nvSpPr>
        <p:spPr>
          <a:xfrm>
            <a:off x="6847369" y="3127671"/>
            <a:ext cx="1180557" cy="508939"/>
          </a:xfrm>
          <a:prstGeom prst="wedgeRoundRectCallout">
            <a:avLst>
              <a:gd name="adj1" fmla="val -51075"/>
              <a:gd name="adj2" fmla="val 3116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Copy</a:t>
            </a:r>
            <a:endParaRPr lang="zh-TW" altLang="en-US" dirty="0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16F23DF6-CA1C-4B1C-84A0-7A8F4AF65487}"/>
              </a:ext>
            </a:extLst>
          </p:cNvPr>
          <p:cNvSpPr/>
          <p:nvPr/>
        </p:nvSpPr>
        <p:spPr>
          <a:xfrm>
            <a:off x="8184296" y="86829"/>
            <a:ext cx="1180557" cy="508939"/>
          </a:xfrm>
          <a:prstGeom prst="wedgeRoundRectCallout">
            <a:avLst>
              <a:gd name="adj1" fmla="val -42069"/>
              <a:gd name="adj2" fmla="val 6458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Paste</a:t>
            </a:r>
            <a:endParaRPr lang="zh-TW" altLang="en-US" dirty="0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3F6FF2A3-0E18-4634-928E-C34913C8014E}"/>
              </a:ext>
            </a:extLst>
          </p:cNvPr>
          <p:cNvSpPr/>
          <p:nvPr/>
        </p:nvSpPr>
        <p:spPr>
          <a:xfrm>
            <a:off x="1955791" y="4698605"/>
            <a:ext cx="512969" cy="508939"/>
          </a:xfrm>
          <a:prstGeom prst="wedgeRoundRectCallout">
            <a:avLst>
              <a:gd name="adj1" fmla="val 80223"/>
              <a:gd name="adj2" fmla="val 3116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6CE5E38-8ED9-4F7F-A6A7-152B88EFC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329" y="682597"/>
            <a:ext cx="3625854" cy="71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2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964A5E9-5260-47D1-A350-6FBD8EDBD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84" y="1589282"/>
            <a:ext cx="10058631" cy="46520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B2813EA-159C-40BB-977D-8D6D34338594}"/>
              </a:ext>
            </a:extLst>
          </p:cNvPr>
          <p:cNvSpPr/>
          <p:nvPr/>
        </p:nvSpPr>
        <p:spPr>
          <a:xfrm>
            <a:off x="4641371" y="533031"/>
            <a:ext cx="2909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Web App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051184-F8DF-4C88-8792-05A7F69590A3}"/>
              </a:ext>
            </a:extLst>
          </p:cNvPr>
          <p:cNvSpPr/>
          <p:nvPr/>
        </p:nvSpPr>
        <p:spPr>
          <a:xfrm>
            <a:off x="8257545" y="4041360"/>
            <a:ext cx="205971" cy="275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0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F4EB"/>
      </a:accent1>
      <a:accent2>
        <a:srgbClr val="E1DDD3"/>
      </a:accent2>
      <a:accent3>
        <a:srgbClr val="CBC8A8"/>
      </a:accent3>
      <a:accent4>
        <a:srgbClr val="5B4E3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7982</TotalTime>
  <Words>265</Words>
  <Application>Microsoft Office PowerPoint</Application>
  <PresentationFormat>寬螢幕</PresentationFormat>
  <Paragraphs>85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Poppins Bold</vt:lpstr>
      <vt:lpstr>微軟正黑體</vt:lpstr>
      <vt:lpstr>新細明體</vt:lpstr>
      <vt:lpstr>標楷體</vt:lpstr>
      <vt:lpstr>Arial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</dc:creator>
  <cp:lastModifiedBy>user</cp:lastModifiedBy>
  <cp:revision>1118</cp:revision>
  <dcterms:created xsi:type="dcterms:W3CDTF">2022-07-23T09:51:35Z</dcterms:created>
  <dcterms:modified xsi:type="dcterms:W3CDTF">2023-12-13T08:06:38Z</dcterms:modified>
</cp:coreProperties>
</file>