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1" r:id="rId2"/>
    <p:sldId id="454" r:id="rId3"/>
    <p:sldId id="778" r:id="rId4"/>
    <p:sldId id="881" r:id="rId5"/>
    <p:sldId id="882" r:id="rId6"/>
    <p:sldId id="896" r:id="rId7"/>
    <p:sldId id="897" r:id="rId8"/>
    <p:sldId id="899" r:id="rId9"/>
    <p:sldId id="900" r:id="rId10"/>
    <p:sldId id="906" r:id="rId11"/>
    <p:sldId id="901" r:id="rId12"/>
    <p:sldId id="907" r:id="rId13"/>
    <p:sldId id="894" r:id="rId14"/>
    <p:sldId id="902" r:id="rId15"/>
    <p:sldId id="885" r:id="rId16"/>
    <p:sldId id="891" r:id="rId17"/>
    <p:sldId id="898" r:id="rId18"/>
    <p:sldId id="892" r:id="rId19"/>
    <p:sldId id="883" r:id="rId20"/>
    <p:sldId id="884" r:id="rId21"/>
    <p:sldId id="893" r:id="rId22"/>
    <p:sldId id="903" r:id="rId23"/>
    <p:sldId id="908" r:id="rId24"/>
    <p:sldId id="887" r:id="rId25"/>
    <p:sldId id="895" r:id="rId26"/>
    <p:sldId id="909" r:id="rId27"/>
    <p:sldId id="910" r:id="rId28"/>
    <p:sldId id="911" r:id="rId29"/>
    <p:sldId id="904" r:id="rId30"/>
    <p:sldId id="9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F55"/>
    <a:srgbClr val="F8D734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146" autoAdjust="0"/>
  </p:normalViewPr>
  <p:slideViewPr>
    <p:cSldViewPr snapToGrid="0">
      <p:cViewPr varScale="1">
        <p:scale>
          <a:sx n="60" d="100"/>
          <a:sy n="60" d="100"/>
        </p:scale>
        <p:origin x="9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2FD4C-C2A6-4899-9F63-31952C6FE4FD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725A5-DEE6-40BB-8D36-5B9AC2BBB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81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871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76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038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3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361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997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67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231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015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052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40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184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766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96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491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486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202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919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418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987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708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461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927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90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683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907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865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669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27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5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90D2DB-CAA1-71B1-FDB1-D2D49DE246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2900" y="1047750"/>
            <a:ext cx="6032500" cy="4762500"/>
          </a:xfrm>
          <a:custGeom>
            <a:avLst/>
            <a:gdLst>
              <a:gd name="connsiteX0" fmla="*/ 0 w 6032500"/>
              <a:gd name="connsiteY0" fmla="*/ 0 h 4762500"/>
              <a:gd name="connsiteX1" fmla="*/ 6032500 w 6032500"/>
              <a:gd name="connsiteY1" fmla="*/ 0 h 4762500"/>
              <a:gd name="connsiteX2" fmla="*/ 6032500 w 6032500"/>
              <a:gd name="connsiteY2" fmla="*/ 4762500 h 4762500"/>
              <a:gd name="connsiteX3" fmla="*/ 0 w 6032500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2500" h="4762500">
                <a:moveTo>
                  <a:pt x="0" y="0"/>
                </a:moveTo>
                <a:lnTo>
                  <a:pt x="6032500" y="0"/>
                </a:lnTo>
                <a:lnTo>
                  <a:pt x="6032500" y="4762500"/>
                </a:lnTo>
                <a:lnTo>
                  <a:pt x="0" y="4762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8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4D0DB14-4097-BFE4-085D-981C13CCE7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5461" y="3536765"/>
            <a:ext cx="2425700" cy="2081771"/>
          </a:xfrm>
          <a:custGeom>
            <a:avLst/>
            <a:gdLst>
              <a:gd name="connsiteX0" fmla="*/ 0 w 2425700"/>
              <a:gd name="connsiteY0" fmla="*/ 0 h 2081771"/>
              <a:gd name="connsiteX1" fmla="*/ 2425700 w 2425700"/>
              <a:gd name="connsiteY1" fmla="*/ 0 h 2081771"/>
              <a:gd name="connsiteX2" fmla="*/ 2425700 w 2425700"/>
              <a:gd name="connsiteY2" fmla="*/ 2081771 h 2081771"/>
              <a:gd name="connsiteX3" fmla="*/ 0 w 2425700"/>
              <a:gd name="connsiteY3" fmla="*/ 2081771 h 20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2081771">
                <a:moveTo>
                  <a:pt x="0" y="0"/>
                </a:moveTo>
                <a:lnTo>
                  <a:pt x="2425700" y="0"/>
                </a:lnTo>
                <a:lnTo>
                  <a:pt x="2425700" y="2081771"/>
                </a:lnTo>
                <a:lnTo>
                  <a:pt x="0" y="20817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9E309B-A815-82FD-37D6-D8CB2816F1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62207" y="734315"/>
            <a:ext cx="2425700" cy="5389370"/>
          </a:xfrm>
          <a:custGeom>
            <a:avLst/>
            <a:gdLst>
              <a:gd name="connsiteX0" fmla="*/ 0 w 2425700"/>
              <a:gd name="connsiteY0" fmla="*/ 0 h 5389370"/>
              <a:gd name="connsiteX1" fmla="*/ 2425700 w 2425700"/>
              <a:gd name="connsiteY1" fmla="*/ 0 h 5389370"/>
              <a:gd name="connsiteX2" fmla="*/ 2425700 w 2425700"/>
              <a:gd name="connsiteY2" fmla="*/ 5389370 h 5389370"/>
              <a:gd name="connsiteX3" fmla="*/ 0 w 2425700"/>
              <a:gd name="connsiteY3" fmla="*/ 5389370 h 538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5389370">
                <a:moveTo>
                  <a:pt x="0" y="0"/>
                </a:moveTo>
                <a:lnTo>
                  <a:pt x="2425700" y="0"/>
                </a:lnTo>
                <a:lnTo>
                  <a:pt x="2425700" y="5389370"/>
                </a:lnTo>
                <a:lnTo>
                  <a:pt x="0" y="538937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BC389-BE35-D9B3-AA75-23C1CC3B78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5461" y="1239465"/>
            <a:ext cx="2425700" cy="2081771"/>
          </a:xfrm>
          <a:custGeom>
            <a:avLst/>
            <a:gdLst>
              <a:gd name="connsiteX0" fmla="*/ 0 w 2425700"/>
              <a:gd name="connsiteY0" fmla="*/ 0 h 2081771"/>
              <a:gd name="connsiteX1" fmla="*/ 2425700 w 2425700"/>
              <a:gd name="connsiteY1" fmla="*/ 0 h 2081771"/>
              <a:gd name="connsiteX2" fmla="*/ 2425700 w 2425700"/>
              <a:gd name="connsiteY2" fmla="*/ 2081771 h 2081771"/>
              <a:gd name="connsiteX3" fmla="*/ 0 w 2425700"/>
              <a:gd name="connsiteY3" fmla="*/ 2081771 h 20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2081771">
                <a:moveTo>
                  <a:pt x="0" y="0"/>
                </a:moveTo>
                <a:lnTo>
                  <a:pt x="2425700" y="0"/>
                </a:lnTo>
                <a:lnTo>
                  <a:pt x="2425700" y="2081771"/>
                </a:lnTo>
                <a:lnTo>
                  <a:pt x="0" y="20817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64E6C12-4EF6-F413-27A1-675E6DF037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06057" y="3140230"/>
            <a:ext cx="2402933" cy="2703182"/>
          </a:xfrm>
          <a:custGeom>
            <a:avLst/>
            <a:gdLst>
              <a:gd name="connsiteX0" fmla="*/ 0 w 2402933"/>
              <a:gd name="connsiteY0" fmla="*/ 0 h 2703182"/>
              <a:gd name="connsiteX1" fmla="*/ 2402933 w 2402933"/>
              <a:gd name="connsiteY1" fmla="*/ 0 h 2703182"/>
              <a:gd name="connsiteX2" fmla="*/ 2402933 w 2402933"/>
              <a:gd name="connsiteY2" fmla="*/ 2703182 h 2703182"/>
              <a:gd name="connsiteX3" fmla="*/ 0 w 2402933"/>
              <a:gd name="connsiteY3" fmla="*/ 2703182 h 270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2933" h="2703182">
                <a:moveTo>
                  <a:pt x="0" y="0"/>
                </a:moveTo>
                <a:lnTo>
                  <a:pt x="2402933" y="0"/>
                </a:lnTo>
                <a:lnTo>
                  <a:pt x="2402933" y="2703182"/>
                </a:lnTo>
                <a:lnTo>
                  <a:pt x="0" y="270318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0148E1D-E193-9376-7E16-19CEB50EBD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85944" y="1997404"/>
            <a:ext cx="3256656" cy="3846009"/>
          </a:xfrm>
          <a:custGeom>
            <a:avLst/>
            <a:gdLst>
              <a:gd name="connsiteX0" fmla="*/ 0 w 3256656"/>
              <a:gd name="connsiteY0" fmla="*/ 0 h 3620935"/>
              <a:gd name="connsiteX1" fmla="*/ 3256656 w 3256656"/>
              <a:gd name="connsiteY1" fmla="*/ 0 h 3620935"/>
              <a:gd name="connsiteX2" fmla="*/ 3256656 w 3256656"/>
              <a:gd name="connsiteY2" fmla="*/ 3620935 h 3620935"/>
              <a:gd name="connsiteX3" fmla="*/ 0 w 3256656"/>
              <a:gd name="connsiteY3" fmla="*/ 3620935 h 362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656" h="3620935">
                <a:moveTo>
                  <a:pt x="0" y="0"/>
                </a:moveTo>
                <a:lnTo>
                  <a:pt x="3256656" y="0"/>
                </a:lnTo>
                <a:lnTo>
                  <a:pt x="3256656" y="3620935"/>
                </a:lnTo>
                <a:lnTo>
                  <a:pt x="0" y="362093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25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479B169-278B-D241-0AB1-A4CE5154B6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4723" y="2177150"/>
            <a:ext cx="3659534" cy="3613650"/>
          </a:xfrm>
          <a:custGeom>
            <a:avLst/>
            <a:gdLst>
              <a:gd name="connsiteX0" fmla="*/ 0 w 3659534"/>
              <a:gd name="connsiteY0" fmla="*/ 0 h 3613650"/>
              <a:gd name="connsiteX1" fmla="*/ 3659534 w 3659534"/>
              <a:gd name="connsiteY1" fmla="*/ 0 h 3613650"/>
              <a:gd name="connsiteX2" fmla="*/ 3659534 w 3659534"/>
              <a:gd name="connsiteY2" fmla="*/ 3613650 h 3613650"/>
              <a:gd name="connsiteX3" fmla="*/ 0 w 3659534"/>
              <a:gd name="connsiteY3" fmla="*/ 3613650 h 361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9534" h="3613650">
                <a:moveTo>
                  <a:pt x="0" y="0"/>
                </a:moveTo>
                <a:lnTo>
                  <a:pt x="3659534" y="0"/>
                </a:lnTo>
                <a:lnTo>
                  <a:pt x="3659534" y="3613650"/>
                </a:lnTo>
                <a:lnTo>
                  <a:pt x="0" y="3613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F0ADF79-2EF8-4E94-4B75-1F35B08E25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74047" y="729158"/>
            <a:ext cx="2873231" cy="2942728"/>
          </a:xfrm>
          <a:custGeom>
            <a:avLst/>
            <a:gdLst>
              <a:gd name="connsiteX0" fmla="*/ 0 w 2873231"/>
              <a:gd name="connsiteY0" fmla="*/ 0 h 2942728"/>
              <a:gd name="connsiteX1" fmla="*/ 2873231 w 2873231"/>
              <a:gd name="connsiteY1" fmla="*/ 0 h 2942728"/>
              <a:gd name="connsiteX2" fmla="*/ 2873231 w 2873231"/>
              <a:gd name="connsiteY2" fmla="*/ 2942728 h 2942728"/>
              <a:gd name="connsiteX3" fmla="*/ 0 w 2873231"/>
              <a:gd name="connsiteY3" fmla="*/ 2942728 h 294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231" h="2942728">
                <a:moveTo>
                  <a:pt x="0" y="0"/>
                </a:moveTo>
                <a:lnTo>
                  <a:pt x="2873231" y="0"/>
                </a:lnTo>
                <a:lnTo>
                  <a:pt x="2873231" y="2942728"/>
                </a:lnTo>
                <a:lnTo>
                  <a:pt x="0" y="29427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4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331B7C-D6B0-C1D2-C079-806C7DFD4F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87532" y="2325106"/>
            <a:ext cx="4919045" cy="3800152"/>
          </a:xfrm>
          <a:custGeom>
            <a:avLst/>
            <a:gdLst>
              <a:gd name="connsiteX0" fmla="*/ 0 w 3659534"/>
              <a:gd name="connsiteY0" fmla="*/ 0 h 3613650"/>
              <a:gd name="connsiteX1" fmla="*/ 3659534 w 3659534"/>
              <a:gd name="connsiteY1" fmla="*/ 0 h 3613650"/>
              <a:gd name="connsiteX2" fmla="*/ 3659534 w 3659534"/>
              <a:gd name="connsiteY2" fmla="*/ 3613650 h 3613650"/>
              <a:gd name="connsiteX3" fmla="*/ 0 w 3659534"/>
              <a:gd name="connsiteY3" fmla="*/ 3613650 h 361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9534" h="3613650">
                <a:moveTo>
                  <a:pt x="0" y="0"/>
                </a:moveTo>
                <a:lnTo>
                  <a:pt x="3659534" y="0"/>
                </a:lnTo>
                <a:lnTo>
                  <a:pt x="3659534" y="3613650"/>
                </a:lnTo>
                <a:lnTo>
                  <a:pt x="0" y="3613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6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20731C7-35B1-CFE7-471D-57FAAB9597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41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97EA0A2-570F-2CB5-AE45-97C28A31C7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36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A702D6-78DF-C602-6E48-E071F2126E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75634" y="2023850"/>
            <a:ext cx="4111630" cy="2370976"/>
          </a:xfrm>
          <a:custGeom>
            <a:avLst/>
            <a:gdLst>
              <a:gd name="connsiteX0" fmla="*/ 0 w 3705225"/>
              <a:gd name="connsiteY0" fmla="*/ 0 h 2135188"/>
              <a:gd name="connsiteX1" fmla="*/ 3705225 w 3705225"/>
              <a:gd name="connsiteY1" fmla="*/ 0 h 2135188"/>
              <a:gd name="connsiteX2" fmla="*/ 3705225 w 3705225"/>
              <a:gd name="connsiteY2" fmla="*/ 2135188 h 2135188"/>
              <a:gd name="connsiteX3" fmla="*/ 0 w 3705225"/>
              <a:gd name="connsiteY3" fmla="*/ 2135188 h 213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225" h="2135188">
                <a:moveTo>
                  <a:pt x="0" y="0"/>
                </a:moveTo>
                <a:lnTo>
                  <a:pt x="3705225" y="0"/>
                </a:lnTo>
                <a:lnTo>
                  <a:pt x="3705225" y="2135188"/>
                </a:lnTo>
                <a:lnTo>
                  <a:pt x="0" y="213518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66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6BB6C0E-8535-9280-0972-15FCD09B94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24080" y="1719262"/>
            <a:ext cx="3327399" cy="4008438"/>
          </a:xfrm>
          <a:custGeom>
            <a:avLst/>
            <a:gdLst>
              <a:gd name="connsiteX0" fmla="*/ 0 w 3327399"/>
              <a:gd name="connsiteY0" fmla="*/ 0 h 4008438"/>
              <a:gd name="connsiteX1" fmla="*/ 3327399 w 3327399"/>
              <a:gd name="connsiteY1" fmla="*/ 0 h 4008438"/>
              <a:gd name="connsiteX2" fmla="*/ 3327399 w 3327399"/>
              <a:gd name="connsiteY2" fmla="*/ 4008438 h 4008438"/>
              <a:gd name="connsiteX3" fmla="*/ 0 w 3327399"/>
              <a:gd name="connsiteY3" fmla="*/ 4008438 h 400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7399" h="4008438">
                <a:moveTo>
                  <a:pt x="0" y="0"/>
                </a:moveTo>
                <a:lnTo>
                  <a:pt x="3327399" y="0"/>
                </a:lnTo>
                <a:lnTo>
                  <a:pt x="3327399" y="4008438"/>
                </a:lnTo>
                <a:lnTo>
                  <a:pt x="0" y="40084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F1FCC13-3E6C-ABF0-0739-D894F04093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355" y="2006600"/>
            <a:ext cx="3378196" cy="3937000"/>
          </a:xfrm>
          <a:custGeom>
            <a:avLst/>
            <a:gdLst>
              <a:gd name="connsiteX0" fmla="*/ 0 w 3378196"/>
              <a:gd name="connsiteY0" fmla="*/ 0 h 3937000"/>
              <a:gd name="connsiteX1" fmla="*/ 3378196 w 3378196"/>
              <a:gd name="connsiteY1" fmla="*/ 0 h 3937000"/>
              <a:gd name="connsiteX2" fmla="*/ 3378196 w 3378196"/>
              <a:gd name="connsiteY2" fmla="*/ 3937000 h 3937000"/>
              <a:gd name="connsiteX3" fmla="*/ 0 w 3378196"/>
              <a:gd name="connsiteY3" fmla="*/ 3937000 h 393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196" h="3937000">
                <a:moveTo>
                  <a:pt x="0" y="0"/>
                </a:moveTo>
                <a:lnTo>
                  <a:pt x="3378196" y="0"/>
                </a:lnTo>
                <a:lnTo>
                  <a:pt x="3378196" y="3937000"/>
                </a:lnTo>
                <a:lnTo>
                  <a:pt x="0" y="3937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4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BE8A76F-A8CE-ADC2-66B7-E985689C19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2" y="3776570"/>
            <a:ext cx="2916229" cy="2540000"/>
          </a:xfrm>
          <a:custGeom>
            <a:avLst/>
            <a:gdLst>
              <a:gd name="connsiteX0" fmla="*/ 0 w 3949700"/>
              <a:gd name="connsiteY0" fmla="*/ 0 h 2540000"/>
              <a:gd name="connsiteX1" fmla="*/ 3949700 w 3949700"/>
              <a:gd name="connsiteY1" fmla="*/ 0 h 2540000"/>
              <a:gd name="connsiteX2" fmla="*/ 3949700 w 3949700"/>
              <a:gd name="connsiteY2" fmla="*/ 2540000 h 2540000"/>
              <a:gd name="connsiteX3" fmla="*/ 0 w 3949700"/>
              <a:gd name="connsiteY3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9700" h="2540000">
                <a:moveTo>
                  <a:pt x="0" y="0"/>
                </a:moveTo>
                <a:lnTo>
                  <a:pt x="3949700" y="0"/>
                </a:lnTo>
                <a:lnTo>
                  <a:pt x="3949700" y="2540000"/>
                </a:lnTo>
                <a:lnTo>
                  <a:pt x="0" y="254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91F778E-24F0-28E1-4EF7-75090E9DB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5902" y="956760"/>
            <a:ext cx="2916229" cy="2540000"/>
          </a:xfrm>
          <a:custGeom>
            <a:avLst/>
            <a:gdLst>
              <a:gd name="connsiteX0" fmla="*/ 0 w 3949700"/>
              <a:gd name="connsiteY0" fmla="*/ 0 h 2540000"/>
              <a:gd name="connsiteX1" fmla="*/ 3949700 w 3949700"/>
              <a:gd name="connsiteY1" fmla="*/ 0 h 2540000"/>
              <a:gd name="connsiteX2" fmla="*/ 3949700 w 3949700"/>
              <a:gd name="connsiteY2" fmla="*/ 2540000 h 2540000"/>
              <a:gd name="connsiteX3" fmla="*/ 0 w 3949700"/>
              <a:gd name="connsiteY3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9700" h="2540000">
                <a:moveTo>
                  <a:pt x="0" y="0"/>
                </a:moveTo>
                <a:lnTo>
                  <a:pt x="3949700" y="0"/>
                </a:lnTo>
                <a:lnTo>
                  <a:pt x="3949700" y="2540000"/>
                </a:lnTo>
                <a:lnTo>
                  <a:pt x="0" y="254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0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825FF4-F38E-12BE-16A6-0F39D476C7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1201" y="1324608"/>
            <a:ext cx="4559297" cy="4915660"/>
          </a:xfrm>
          <a:custGeom>
            <a:avLst/>
            <a:gdLst>
              <a:gd name="connsiteX0" fmla="*/ 0 w 5010945"/>
              <a:gd name="connsiteY0" fmla="*/ 0 h 4915660"/>
              <a:gd name="connsiteX1" fmla="*/ 5010945 w 5010945"/>
              <a:gd name="connsiteY1" fmla="*/ 0 h 4915660"/>
              <a:gd name="connsiteX2" fmla="*/ 5010945 w 5010945"/>
              <a:gd name="connsiteY2" fmla="*/ 4915660 h 4915660"/>
              <a:gd name="connsiteX3" fmla="*/ 0 w 5010945"/>
              <a:gd name="connsiteY3" fmla="*/ 4915660 h 49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0945" h="4915660">
                <a:moveTo>
                  <a:pt x="0" y="0"/>
                </a:moveTo>
                <a:lnTo>
                  <a:pt x="5010945" y="0"/>
                </a:lnTo>
                <a:lnTo>
                  <a:pt x="5010945" y="4915660"/>
                </a:lnTo>
                <a:lnTo>
                  <a:pt x="0" y="49156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8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5AA674-2E29-05C1-9D6B-2E636F6D95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2018" y="3327401"/>
            <a:ext cx="2132411" cy="2864785"/>
          </a:xfrm>
          <a:custGeom>
            <a:avLst/>
            <a:gdLst>
              <a:gd name="connsiteX0" fmla="*/ 0 w 2132411"/>
              <a:gd name="connsiteY0" fmla="*/ 0 h 2864785"/>
              <a:gd name="connsiteX1" fmla="*/ 2132411 w 2132411"/>
              <a:gd name="connsiteY1" fmla="*/ 0 h 2864785"/>
              <a:gd name="connsiteX2" fmla="*/ 2132411 w 2132411"/>
              <a:gd name="connsiteY2" fmla="*/ 2864785 h 2864785"/>
              <a:gd name="connsiteX3" fmla="*/ 0 w 2132411"/>
              <a:gd name="connsiteY3" fmla="*/ 2864785 h 286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411" h="2864785">
                <a:moveTo>
                  <a:pt x="0" y="0"/>
                </a:moveTo>
                <a:lnTo>
                  <a:pt x="2132411" y="0"/>
                </a:lnTo>
                <a:lnTo>
                  <a:pt x="2132411" y="2864785"/>
                </a:lnTo>
                <a:lnTo>
                  <a:pt x="0" y="286478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2D2C261-BE81-EA10-3D5D-7C2CC669EB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64976" y="1727201"/>
            <a:ext cx="3327400" cy="4464986"/>
          </a:xfrm>
          <a:custGeom>
            <a:avLst/>
            <a:gdLst>
              <a:gd name="connsiteX0" fmla="*/ 0 w 3327400"/>
              <a:gd name="connsiteY0" fmla="*/ 0 h 4464986"/>
              <a:gd name="connsiteX1" fmla="*/ 3327400 w 3327400"/>
              <a:gd name="connsiteY1" fmla="*/ 0 h 4464986"/>
              <a:gd name="connsiteX2" fmla="*/ 3327400 w 3327400"/>
              <a:gd name="connsiteY2" fmla="*/ 4464986 h 4464986"/>
              <a:gd name="connsiteX3" fmla="*/ 0 w 3327400"/>
              <a:gd name="connsiteY3" fmla="*/ 4464986 h 44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7400" h="4464986">
                <a:moveTo>
                  <a:pt x="0" y="0"/>
                </a:moveTo>
                <a:lnTo>
                  <a:pt x="3327400" y="0"/>
                </a:lnTo>
                <a:lnTo>
                  <a:pt x="3327400" y="4464986"/>
                </a:lnTo>
                <a:lnTo>
                  <a:pt x="0" y="44649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6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8B372FA-7F64-3DDE-E305-3172DD6C2A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21749" y="2043112"/>
            <a:ext cx="4467225" cy="2771775"/>
          </a:xfrm>
          <a:custGeom>
            <a:avLst/>
            <a:gdLst>
              <a:gd name="connsiteX0" fmla="*/ 0 w 4467225"/>
              <a:gd name="connsiteY0" fmla="*/ 0 h 2771775"/>
              <a:gd name="connsiteX1" fmla="*/ 4467225 w 4467225"/>
              <a:gd name="connsiteY1" fmla="*/ 0 h 2771775"/>
              <a:gd name="connsiteX2" fmla="*/ 4467225 w 4467225"/>
              <a:gd name="connsiteY2" fmla="*/ 2771775 h 2771775"/>
              <a:gd name="connsiteX3" fmla="*/ 0 w 4467225"/>
              <a:gd name="connsiteY3" fmla="*/ 2771775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7225" h="2771775">
                <a:moveTo>
                  <a:pt x="0" y="0"/>
                </a:moveTo>
                <a:lnTo>
                  <a:pt x="4467225" y="0"/>
                </a:lnTo>
                <a:lnTo>
                  <a:pt x="4467225" y="2771775"/>
                </a:lnTo>
                <a:lnTo>
                  <a:pt x="0" y="27717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7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866FC66-4C53-0E7D-94E3-2BC63414FC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6868" y="2478855"/>
            <a:ext cx="2840888" cy="3609105"/>
          </a:xfrm>
          <a:custGeom>
            <a:avLst/>
            <a:gdLst>
              <a:gd name="connsiteX0" fmla="*/ 0 w 2840888"/>
              <a:gd name="connsiteY0" fmla="*/ 0 h 3609105"/>
              <a:gd name="connsiteX1" fmla="*/ 2840888 w 2840888"/>
              <a:gd name="connsiteY1" fmla="*/ 0 h 3609105"/>
              <a:gd name="connsiteX2" fmla="*/ 2840888 w 2840888"/>
              <a:gd name="connsiteY2" fmla="*/ 3609105 h 3609105"/>
              <a:gd name="connsiteX3" fmla="*/ 0 w 2840888"/>
              <a:gd name="connsiteY3" fmla="*/ 3609105 h 3609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0888" h="3609105">
                <a:moveTo>
                  <a:pt x="0" y="0"/>
                </a:moveTo>
                <a:lnTo>
                  <a:pt x="2840888" y="0"/>
                </a:lnTo>
                <a:lnTo>
                  <a:pt x="2840888" y="3609105"/>
                </a:lnTo>
                <a:lnTo>
                  <a:pt x="0" y="36091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1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393B4F-6268-7585-FC75-B8F0728F5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09324" y="2163383"/>
            <a:ext cx="3051174" cy="3797300"/>
          </a:xfrm>
          <a:custGeom>
            <a:avLst/>
            <a:gdLst>
              <a:gd name="connsiteX0" fmla="*/ 0 w 3051174"/>
              <a:gd name="connsiteY0" fmla="*/ 0 h 3797300"/>
              <a:gd name="connsiteX1" fmla="*/ 3051174 w 3051174"/>
              <a:gd name="connsiteY1" fmla="*/ 0 h 3797300"/>
              <a:gd name="connsiteX2" fmla="*/ 3051174 w 3051174"/>
              <a:gd name="connsiteY2" fmla="*/ 3797300 h 3797300"/>
              <a:gd name="connsiteX3" fmla="*/ 0 w 3051174"/>
              <a:gd name="connsiteY3" fmla="*/ 3797300 h 379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1174" h="3797300">
                <a:moveTo>
                  <a:pt x="0" y="0"/>
                </a:moveTo>
                <a:lnTo>
                  <a:pt x="3051174" y="0"/>
                </a:lnTo>
                <a:lnTo>
                  <a:pt x="3051174" y="3797300"/>
                </a:lnTo>
                <a:lnTo>
                  <a:pt x="0" y="37973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3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63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  <p:sldLayoutId id="21474836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758632-70C2-3768-D87A-7CA383DDA7B6}"/>
              </a:ext>
            </a:extLst>
          </p:cNvPr>
          <p:cNvSpPr/>
          <p:nvPr/>
        </p:nvSpPr>
        <p:spPr>
          <a:xfrm>
            <a:off x="-1" y="0"/>
            <a:ext cx="62960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17C88-D727-A1BA-97E1-0FCD3B447567}"/>
              </a:ext>
            </a:extLst>
          </p:cNvPr>
          <p:cNvSpPr txBox="1"/>
          <p:nvPr/>
        </p:nvSpPr>
        <p:spPr>
          <a:xfrm>
            <a:off x="8066241" y="5639666"/>
            <a:ext cx="3778917" cy="9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電機碩一 </a:t>
            </a:r>
            <a:r>
              <a:rPr lang="en-US" altLang="zh-TW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11278008 </a:t>
            </a:r>
            <a:r>
              <a:rPr lang="zh-TW" altLang="en-US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林佳慧</a:t>
            </a:r>
            <a:endParaRPr lang="en-US" altLang="zh-TW" sz="2000" b="1" spc="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日期</a:t>
            </a:r>
            <a:r>
              <a:rPr lang="en-US" altLang="zh-TW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:2023/12/20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A3D36-FC10-D50E-0762-1B3176A4435F}"/>
              </a:ext>
            </a:extLst>
          </p:cNvPr>
          <p:cNvSpPr txBox="1"/>
          <p:nvPr/>
        </p:nvSpPr>
        <p:spPr>
          <a:xfrm>
            <a:off x="813875" y="1664577"/>
            <a:ext cx="883631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8000" b="1" dirty="0">
                <a:solidFill>
                  <a:schemeClr val="accent1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 Bold" panose="00000800000000000000" pitchFamily="2" charset="0"/>
              </a:rPr>
              <a:t>物聯網實務 </a:t>
            </a:r>
            <a:r>
              <a:rPr lang="en-US" altLang="zh-TW" sz="8000" b="1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HW14</a:t>
            </a:r>
            <a:endParaRPr lang="en-US" sz="6600" b="1" dirty="0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3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E284E44-8190-484B-95A5-F9606D7823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239"/>
          <a:stretch/>
        </p:blipFill>
        <p:spPr>
          <a:xfrm>
            <a:off x="8348737" y="1265275"/>
            <a:ext cx="3389608" cy="4327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21C01F6-F319-42ED-93B4-99AB2D9AE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66830"/>
            <a:ext cx="7554622" cy="110503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F2A9326-FBFE-407E-BBB0-A9FAAAE5E157}"/>
              </a:ext>
            </a:extLst>
          </p:cNvPr>
          <p:cNvSpPr/>
          <p:nvPr/>
        </p:nvSpPr>
        <p:spPr>
          <a:xfrm>
            <a:off x="5471373" y="435666"/>
            <a:ext cx="1249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36C292-3F76-4280-B116-E87EFF519EC5}"/>
              </a:ext>
            </a:extLst>
          </p:cNvPr>
          <p:cNvSpPr/>
          <p:nvPr/>
        </p:nvSpPr>
        <p:spPr>
          <a:xfrm>
            <a:off x="177707" y="3189099"/>
            <a:ext cx="428350" cy="415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語音泡泡: 橢圓形 1">
            <a:extLst>
              <a:ext uri="{FF2B5EF4-FFF2-40B4-BE49-F238E27FC236}">
                <a16:creationId xmlns:a16="http://schemas.microsoft.com/office/drawing/2014/main" id="{3DDF19E0-55DB-4CCB-A323-F981191C23D6}"/>
              </a:ext>
            </a:extLst>
          </p:cNvPr>
          <p:cNvSpPr/>
          <p:nvPr/>
        </p:nvSpPr>
        <p:spPr>
          <a:xfrm>
            <a:off x="83288" y="2521531"/>
            <a:ext cx="1095154" cy="667568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978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059E4B6-0368-459B-B6CC-F7C8C9EA2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605" y="3789987"/>
            <a:ext cx="4278399" cy="120032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BAE3240-177F-4DE4-908C-B0EF7CD20848}"/>
              </a:ext>
            </a:extLst>
          </p:cNvPr>
          <p:cNvSpPr/>
          <p:nvPr/>
        </p:nvSpPr>
        <p:spPr>
          <a:xfrm>
            <a:off x="1327754" y="4077745"/>
            <a:ext cx="532508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cryptojs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context.global.cryptojs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Hash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cryptojs.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SHA256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solidFill>
                  <a:srgbClr val="008080"/>
                </a:solidFill>
                <a:latin typeface="Consolas" panose="020B0609020204030204" pitchFamily="49" charset="0"/>
              </a:rPr>
              <a:t>Hash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38F9DE-8562-4234-AFCC-9F038B198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84" y="2038867"/>
            <a:ext cx="7554622" cy="1105036"/>
          </a:xfrm>
          <a:prstGeom prst="rect">
            <a:avLst/>
          </a:prstGeom>
        </p:spPr>
      </p:pic>
      <p:sp>
        <p:nvSpPr>
          <p:cNvPr id="4" name="箭號: 向下 3">
            <a:extLst>
              <a:ext uri="{FF2B5EF4-FFF2-40B4-BE49-F238E27FC236}">
                <a16:creationId xmlns:a16="http://schemas.microsoft.com/office/drawing/2014/main" id="{1D912A18-34F6-44D5-9F60-4A529AED736F}"/>
              </a:ext>
            </a:extLst>
          </p:cNvPr>
          <p:cNvSpPr/>
          <p:nvPr/>
        </p:nvSpPr>
        <p:spPr>
          <a:xfrm>
            <a:off x="3788276" y="3068012"/>
            <a:ext cx="404037" cy="7219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555306-BF05-4987-8B01-0E894060CEC6}"/>
              </a:ext>
            </a:extLst>
          </p:cNvPr>
          <p:cNvSpPr/>
          <p:nvPr/>
        </p:nvSpPr>
        <p:spPr>
          <a:xfrm>
            <a:off x="3990295" y="330269"/>
            <a:ext cx="4211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Object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B07448-BB69-46A2-B890-D7F1CDC7F5FF}"/>
              </a:ext>
            </a:extLst>
          </p:cNvPr>
          <p:cNvSpPr/>
          <p:nvPr/>
        </p:nvSpPr>
        <p:spPr>
          <a:xfrm>
            <a:off x="402516" y="2498766"/>
            <a:ext cx="428350" cy="415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語音泡泡: 橢圓形 8">
            <a:extLst>
              <a:ext uri="{FF2B5EF4-FFF2-40B4-BE49-F238E27FC236}">
                <a16:creationId xmlns:a16="http://schemas.microsoft.com/office/drawing/2014/main" id="{784555CB-60A1-419D-8D65-A32696DB711E}"/>
              </a:ext>
            </a:extLst>
          </p:cNvPr>
          <p:cNvSpPr/>
          <p:nvPr/>
        </p:nvSpPr>
        <p:spPr>
          <a:xfrm>
            <a:off x="283289" y="1830251"/>
            <a:ext cx="1095154" cy="667568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74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ED473B-CE9F-495D-AE02-7E1805865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88" y="1124386"/>
            <a:ext cx="7554622" cy="11050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E0D30D9-F965-41FA-81EA-FE89D798E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538" y="4154393"/>
            <a:ext cx="4278399" cy="1200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C5E20A4-158D-4428-8A39-DF4C71D2D7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239"/>
          <a:stretch/>
        </p:blipFill>
        <p:spPr>
          <a:xfrm>
            <a:off x="1034078" y="2379986"/>
            <a:ext cx="3389608" cy="4327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D194DBB-0A86-4F8B-BB18-5E8475644B5D}"/>
              </a:ext>
            </a:extLst>
          </p:cNvPr>
          <p:cNvSpPr/>
          <p:nvPr/>
        </p:nvSpPr>
        <p:spPr>
          <a:xfrm>
            <a:off x="3990295" y="330269"/>
            <a:ext cx="4211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Object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07CD97-49C0-4D33-8696-5ADB137DFA05}"/>
              </a:ext>
            </a:extLst>
          </p:cNvPr>
          <p:cNvSpPr/>
          <p:nvPr/>
        </p:nvSpPr>
        <p:spPr>
          <a:xfrm>
            <a:off x="4957439" y="4133929"/>
            <a:ext cx="219560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8080"/>
                </a:solidFill>
                <a:latin typeface="Consolas" panose="020B0609020204030204" pitchFamily="49" charset="0"/>
              </a:rPr>
              <a:t>Hash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AE476BB0-495D-4AC8-90AD-F64DFDD9E7BB}"/>
              </a:ext>
            </a:extLst>
          </p:cNvPr>
          <p:cNvSpPr/>
          <p:nvPr/>
        </p:nvSpPr>
        <p:spPr>
          <a:xfrm>
            <a:off x="5061098" y="4543711"/>
            <a:ext cx="1988288" cy="4216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2AA2EF-D98D-429C-9971-BA152C14FCCD}"/>
              </a:ext>
            </a:extLst>
          </p:cNvPr>
          <p:cNvSpPr/>
          <p:nvPr/>
        </p:nvSpPr>
        <p:spPr>
          <a:xfrm>
            <a:off x="500325" y="2195320"/>
            <a:ext cx="691215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Hash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4244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5" y="596593"/>
            <a:ext cx="9730284" cy="1902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5" y="1085957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Homework 14-1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1B683A-D432-4EE3-87ED-3AAB5065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085" y="2878008"/>
            <a:ext cx="7283824" cy="36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6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96F7C8-AE48-4A6A-AE3D-D45B90DEC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51" y="1982975"/>
            <a:ext cx="8206095" cy="120032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E9DC341-2183-4583-A242-015E2E27381E}"/>
              </a:ext>
            </a:extLst>
          </p:cNvPr>
          <p:cNvSpPr/>
          <p:nvPr/>
        </p:nvSpPr>
        <p:spPr>
          <a:xfrm>
            <a:off x="3423633" y="4353782"/>
            <a:ext cx="5393797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cryptojs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context.global.cryptojs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Hash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cryptojs.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SHA1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solidFill>
                  <a:srgbClr val="008080"/>
                </a:solidFill>
                <a:latin typeface="Consolas" panose="020B0609020204030204" pitchFamily="49" charset="0"/>
              </a:rPr>
              <a:t>Hash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8C0F9D-2AE9-430B-B4CA-6DD48973332C}"/>
              </a:ext>
            </a:extLst>
          </p:cNvPr>
          <p:cNvSpPr/>
          <p:nvPr/>
        </p:nvSpPr>
        <p:spPr>
          <a:xfrm>
            <a:off x="3423633" y="404029"/>
            <a:ext cx="5344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cryptojs.</a:t>
            </a:r>
            <a:r>
              <a:rPr lang="en-US" altLang="zh-TW" sz="2800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SHA1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B38EB1E2-4DE3-4ECB-B9C9-72778C5A1631}"/>
              </a:ext>
            </a:extLst>
          </p:cNvPr>
          <p:cNvSpPr/>
          <p:nvPr/>
        </p:nvSpPr>
        <p:spPr>
          <a:xfrm>
            <a:off x="5964865" y="3128179"/>
            <a:ext cx="563526" cy="10557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861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DE042AF-1C56-4BCC-A091-6CCFAC53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51" y="2946007"/>
            <a:ext cx="5624156" cy="159128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6DE9E3F-4E0C-43B1-86F7-95AB66C7F0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8" t="-7131" b="-1"/>
          <a:stretch/>
        </p:blipFill>
        <p:spPr>
          <a:xfrm>
            <a:off x="5890436" y="2946007"/>
            <a:ext cx="6301563" cy="149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02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5" y="596593"/>
            <a:ext cx="9730284" cy="1902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5" y="1085957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Exercise 14-2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5C7127F-6F20-4185-A8F8-824FF144E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665" y="2709905"/>
            <a:ext cx="8224664" cy="39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71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B503C89-C5EE-4F5A-A2CF-307965545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79" y="2450286"/>
            <a:ext cx="5314049" cy="3104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F7DE778-D02A-47B1-9B4B-CEA437626368}"/>
              </a:ext>
            </a:extLst>
          </p:cNvPr>
          <p:cNvSpPr/>
          <p:nvPr/>
        </p:nvSpPr>
        <p:spPr>
          <a:xfrm>
            <a:off x="181208" y="1700171"/>
            <a:ext cx="6096000" cy="50783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cryptojs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context.global.cryptojs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data =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previoushash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"0000000000000"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timestamp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d.getTime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time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d.toDateString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d.getHours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":"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d.getMinutes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":"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d.getSeconds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msg.url=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Hash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cryptojs.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SHA256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previoushash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 index + data + time);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index"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:index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data"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:data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previoushash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previoushash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time"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:time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"Hash"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err="1">
                <a:solidFill>
                  <a:srgbClr val="008080"/>
                </a:solidFill>
                <a:latin typeface="Consolas" panose="020B0609020204030204" pitchFamily="49" charset="0"/>
              </a:rPr>
              <a:t>Hash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()};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E746F4-10D7-4376-98E5-27D00A364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08" y="281534"/>
            <a:ext cx="6484812" cy="948552"/>
          </a:xfrm>
          <a:prstGeom prst="rect">
            <a:avLst/>
          </a:prstGeom>
        </p:spPr>
      </p:pic>
      <p:sp>
        <p:nvSpPr>
          <p:cNvPr id="4" name="箭號: 向下 3">
            <a:extLst>
              <a:ext uri="{FF2B5EF4-FFF2-40B4-BE49-F238E27FC236}">
                <a16:creationId xmlns:a16="http://schemas.microsoft.com/office/drawing/2014/main" id="{C75C1C6E-EAE9-4385-A5B5-11A1E5BCFE49}"/>
              </a:ext>
            </a:extLst>
          </p:cNvPr>
          <p:cNvSpPr/>
          <p:nvPr/>
        </p:nvSpPr>
        <p:spPr>
          <a:xfrm>
            <a:off x="3229208" y="1112089"/>
            <a:ext cx="297711" cy="49973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9CEA1E-76E6-4E41-8C27-80393BE1C28B}"/>
              </a:ext>
            </a:extLst>
          </p:cNvPr>
          <p:cNvSpPr/>
          <p:nvPr/>
        </p:nvSpPr>
        <p:spPr>
          <a:xfrm>
            <a:off x="300435" y="668515"/>
            <a:ext cx="428350" cy="415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橢圓形 7">
            <a:extLst>
              <a:ext uri="{FF2B5EF4-FFF2-40B4-BE49-F238E27FC236}">
                <a16:creationId xmlns:a16="http://schemas.microsoft.com/office/drawing/2014/main" id="{76CD2BE5-7077-4350-B17C-DB0421D52D34}"/>
              </a:ext>
            </a:extLst>
          </p:cNvPr>
          <p:cNvSpPr/>
          <p:nvPr/>
        </p:nvSpPr>
        <p:spPr>
          <a:xfrm>
            <a:off x="181208" y="0"/>
            <a:ext cx="1095154" cy="667568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440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5" y="596593"/>
            <a:ext cx="9730284" cy="1902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5" y="1085957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Exercise 14-3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E3AC1B2-AFEF-4501-ABC5-CBFEA0C53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424" y="2830381"/>
            <a:ext cx="8649145" cy="36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26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2BE7AEC-12DE-45BB-9FAB-5C4C0412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02" y="183623"/>
            <a:ext cx="4840063" cy="21901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BD2F269-5D8C-4998-B3FF-AF5F8A959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92" y="575270"/>
            <a:ext cx="5887223" cy="140681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B822303-8606-479D-B935-14AF61D567BE}"/>
              </a:ext>
            </a:extLst>
          </p:cNvPr>
          <p:cNvSpPr/>
          <p:nvPr/>
        </p:nvSpPr>
        <p:spPr>
          <a:xfrm>
            <a:off x="670157" y="2574348"/>
            <a:ext cx="10851685" cy="37856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cryptojs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context.global.cryptojs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 =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previoushash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"0000000000000"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timestamp =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d.getTime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time =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d.toDateString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d.getHours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":"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d.getMinutes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":"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d.getSeconds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msg.url=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"https://xxxxxx-default-rtdb.firebaseio.com/"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blockchainljh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"0000000000000"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".json"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= cryptojs.</a:t>
            </a:r>
            <a:r>
              <a:rPr lang="en-US" altLang="zh-TW" sz="1600" dirty="0">
                <a:solidFill>
                  <a:srgbClr val="008080"/>
                </a:solidFill>
                <a:latin typeface="Consolas" panose="020B0609020204030204" pitchFamily="49" charset="0"/>
              </a:rPr>
              <a:t>SHA256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previoushash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+ index + data + time);</a:t>
            </a:r>
          </a:p>
          <a:p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index"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:index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data"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:data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previoushash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previoushash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time"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:time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"Hash"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()};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055C26B6-EC7C-4EED-B2BD-C2917D77B329}"/>
              </a:ext>
            </a:extLst>
          </p:cNvPr>
          <p:cNvSpPr/>
          <p:nvPr/>
        </p:nvSpPr>
        <p:spPr>
          <a:xfrm>
            <a:off x="2297842" y="1244917"/>
            <a:ext cx="510363" cy="12808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25FC020-59EC-48C7-B8FA-EB09389FC744}"/>
              </a:ext>
            </a:extLst>
          </p:cNvPr>
          <p:cNvCxnSpPr>
            <a:cxnSpLocks/>
          </p:cNvCxnSpPr>
          <p:nvPr/>
        </p:nvCxnSpPr>
        <p:spPr>
          <a:xfrm flipV="1">
            <a:off x="3525692" y="575270"/>
            <a:ext cx="3491796" cy="1057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3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5" y="596593"/>
            <a:ext cx="9730284" cy="1902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5" y="1085957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Exercise 14-1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8947324-2765-4BD7-9215-5C6D56E56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381" y="3095245"/>
            <a:ext cx="8463238" cy="286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11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A95237-B605-458B-AF12-88658D3D9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31" y="2694960"/>
            <a:ext cx="6574216" cy="2042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0893BDE-CEBC-4AED-B56F-706C568C5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3" y="1873754"/>
            <a:ext cx="5170373" cy="35357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C2B4379-0097-46F7-89F2-ABE91C46C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931" y="2198308"/>
            <a:ext cx="1365320" cy="43817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B36525C-3A47-4CB3-9D74-1E2E5F839690}"/>
              </a:ext>
            </a:extLst>
          </p:cNvPr>
          <p:cNvSpPr/>
          <p:nvPr/>
        </p:nvSpPr>
        <p:spPr>
          <a:xfrm>
            <a:off x="4904007" y="327608"/>
            <a:ext cx="24737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new data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735212-3248-428D-8E64-15B488E12107}"/>
              </a:ext>
            </a:extLst>
          </p:cNvPr>
          <p:cNvSpPr/>
          <p:nvPr/>
        </p:nvSpPr>
        <p:spPr>
          <a:xfrm>
            <a:off x="111853" y="3330849"/>
            <a:ext cx="5170373" cy="1953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B751B4-91DD-4D01-BA51-A8C4243A4A12}"/>
              </a:ext>
            </a:extLst>
          </p:cNvPr>
          <p:cNvSpPr/>
          <p:nvPr/>
        </p:nvSpPr>
        <p:spPr>
          <a:xfrm>
            <a:off x="5745770" y="2922010"/>
            <a:ext cx="6334377" cy="1815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48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5" y="596593"/>
            <a:ext cx="9730284" cy="1902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5" y="1085957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Exercise 14-4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E81A8A4-FDCF-4188-9301-DB3537708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832" y="2808155"/>
            <a:ext cx="8344329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12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6E3505D-76D7-4AEB-BF22-E21DEFE55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344" y="3710722"/>
            <a:ext cx="4621843" cy="2473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117BBBC-D38B-4565-B4F8-636B9CAFE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852" y="917916"/>
            <a:ext cx="10172295" cy="15382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29332A8-7B88-4242-88F9-625ADFB16909}"/>
              </a:ext>
            </a:extLst>
          </p:cNvPr>
          <p:cNvSpPr/>
          <p:nvPr/>
        </p:nvSpPr>
        <p:spPr>
          <a:xfrm>
            <a:off x="772531" y="4195395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msg.url=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"https://aiotdemo-f60d9-default-rtdb.firebaseio.com/"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Consolas" panose="020B0609020204030204" pitchFamily="49" charset="0"/>
              </a:rPr>
              <a:t>blockchainljh.json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25579A0A-33F5-4863-BA3D-B336A2FD2FF8}"/>
              </a:ext>
            </a:extLst>
          </p:cNvPr>
          <p:cNvSpPr/>
          <p:nvPr/>
        </p:nvSpPr>
        <p:spPr>
          <a:xfrm>
            <a:off x="3817088" y="1935126"/>
            <a:ext cx="552893" cy="20201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8E29DEE-218E-4A34-B1F6-1C9B70DD2E00}"/>
              </a:ext>
            </a:extLst>
          </p:cNvPr>
          <p:cNvCxnSpPr/>
          <p:nvPr/>
        </p:nvCxnSpPr>
        <p:spPr>
          <a:xfrm>
            <a:off x="5954233" y="1701209"/>
            <a:ext cx="1796902" cy="20095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流程圖: 程序 3">
            <a:extLst>
              <a:ext uri="{FF2B5EF4-FFF2-40B4-BE49-F238E27FC236}">
                <a16:creationId xmlns:a16="http://schemas.microsoft.com/office/drawing/2014/main" id="{30A29E25-5F1A-4621-A979-54468DF3DFF8}"/>
              </a:ext>
            </a:extLst>
          </p:cNvPr>
          <p:cNvSpPr/>
          <p:nvPr/>
        </p:nvSpPr>
        <p:spPr>
          <a:xfrm>
            <a:off x="3306605" y="822267"/>
            <a:ext cx="1307805" cy="4359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Set URL</a:t>
            </a:r>
            <a:endParaRPr lang="zh-TW" altLang="en-US" dirty="0"/>
          </a:p>
        </p:txBody>
      </p:sp>
      <p:sp>
        <p:nvSpPr>
          <p:cNvPr id="9" name="流程圖: 程序 8">
            <a:extLst>
              <a:ext uri="{FF2B5EF4-FFF2-40B4-BE49-F238E27FC236}">
                <a16:creationId xmlns:a16="http://schemas.microsoft.com/office/drawing/2014/main" id="{71A73007-6200-43F9-ACE5-C940C92CD09C}"/>
              </a:ext>
            </a:extLst>
          </p:cNvPr>
          <p:cNvSpPr/>
          <p:nvPr/>
        </p:nvSpPr>
        <p:spPr>
          <a:xfrm>
            <a:off x="5300330" y="780602"/>
            <a:ext cx="1307805" cy="4359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HTTP GET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3953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DCBD5F-FBB4-4782-AF6D-0FF8F7B05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24" y="490856"/>
            <a:ext cx="10864752" cy="164291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0152BF9-E55E-44BF-9F1E-D280F64D1082}"/>
              </a:ext>
            </a:extLst>
          </p:cNvPr>
          <p:cNvSpPr/>
          <p:nvPr/>
        </p:nvSpPr>
        <p:spPr>
          <a:xfrm>
            <a:off x="363279" y="2403005"/>
            <a:ext cx="11465442" cy="41857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revstr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obj=</a:t>
            </a:r>
            <a:r>
              <a:rPr lang="en-US" altLang="zh-TW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JSON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revstr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revvalues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.values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(obj);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revvalues.length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lastvalue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revvalues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previoushash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lastvalue.</a:t>
            </a:r>
            <a:r>
              <a:rPr lang="en-US" altLang="zh-TW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cryptojs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context.global.cryptojs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 = </a:t>
            </a:r>
            <a:r>
              <a:rPr lang="en-US" altLang="zh-TW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.round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.random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()*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timestamp =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d.getTime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time =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d.toDateString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TW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d.getHours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TW" sz="1400" dirty="0">
                <a:solidFill>
                  <a:srgbClr val="A31515"/>
                </a:solidFill>
                <a:latin typeface="Consolas" panose="020B0609020204030204" pitchFamily="49" charset="0"/>
              </a:rPr>
              <a:t>":"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d.getMinutes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TW" sz="1400" dirty="0">
                <a:solidFill>
                  <a:srgbClr val="A31515"/>
                </a:solidFill>
                <a:latin typeface="Consolas" panose="020B0609020204030204" pitchFamily="49" charset="0"/>
              </a:rPr>
              <a:t>":"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d.getSeconds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msg.url=</a:t>
            </a:r>
            <a:r>
              <a:rPr lang="en-US" altLang="zh-TW" sz="1400" dirty="0">
                <a:solidFill>
                  <a:srgbClr val="A31515"/>
                </a:solidFill>
                <a:latin typeface="Consolas" panose="020B0609020204030204" pitchFamily="49" charset="0"/>
              </a:rPr>
              <a:t>"https://xxxxxxx-default-rtdb.firebaseio.com/"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blockchainljh</a:t>
            </a:r>
            <a:r>
              <a:rPr lang="en-US" altLang="zh-TW" sz="1400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+ timestamp + </a:t>
            </a:r>
            <a:r>
              <a:rPr lang="en-US" altLang="zh-TW" sz="1400" dirty="0">
                <a:solidFill>
                  <a:srgbClr val="A31515"/>
                </a:solidFill>
                <a:latin typeface="Consolas" panose="020B0609020204030204" pitchFamily="49" charset="0"/>
              </a:rPr>
              <a:t>".json"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= cryptojs.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SHA256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previoushash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+ index + data + time);</a:t>
            </a:r>
          </a:p>
          <a:p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  <a:r>
              <a:rPr lang="en-US" altLang="zh-TW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index"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:index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data"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:data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previoushash</a:t>
            </a:r>
            <a:r>
              <a:rPr lang="en-US" altLang="zh-TW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previoushash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time"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:time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Consolas" panose="020B0609020204030204" pitchFamily="49" charset="0"/>
              </a:rPr>
              <a:t>"Hash"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()};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EBEF49-B84A-4D0A-9668-F6CAB430A8E1}"/>
              </a:ext>
            </a:extLst>
          </p:cNvPr>
          <p:cNvSpPr/>
          <p:nvPr/>
        </p:nvSpPr>
        <p:spPr>
          <a:xfrm>
            <a:off x="363279" y="5443870"/>
            <a:ext cx="9663223" cy="265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1EC0631-B258-46FC-A0B6-035FAFB11FCE}"/>
              </a:ext>
            </a:extLst>
          </p:cNvPr>
          <p:cNvCxnSpPr/>
          <p:nvPr/>
        </p:nvCxnSpPr>
        <p:spPr>
          <a:xfrm flipH="1">
            <a:off x="4869712" y="1312313"/>
            <a:ext cx="3062176" cy="14308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35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AEA9F2-4D14-439F-9BEF-E86FDD03F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47" y="2977890"/>
            <a:ext cx="6186929" cy="3389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ED84705-E1E7-4052-9D09-F3438E338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24" y="490856"/>
            <a:ext cx="10864752" cy="1642915"/>
          </a:xfrm>
          <a:prstGeom prst="rect">
            <a:avLst/>
          </a:prstGeom>
        </p:spPr>
      </p:pic>
      <p:sp>
        <p:nvSpPr>
          <p:cNvPr id="2" name="箭號: 向下 1">
            <a:extLst>
              <a:ext uri="{FF2B5EF4-FFF2-40B4-BE49-F238E27FC236}">
                <a16:creationId xmlns:a16="http://schemas.microsoft.com/office/drawing/2014/main" id="{F29671DC-166C-4522-911A-C22143ED7331}"/>
              </a:ext>
            </a:extLst>
          </p:cNvPr>
          <p:cNvSpPr/>
          <p:nvPr/>
        </p:nvSpPr>
        <p:spPr>
          <a:xfrm>
            <a:off x="10058400" y="1488558"/>
            <a:ext cx="425302" cy="135033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8D8639-C130-429A-8A8B-28845C980411}"/>
              </a:ext>
            </a:extLst>
          </p:cNvPr>
          <p:cNvSpPr/>
          <p:nvPr/>
        </p:nvSpPr>
        <p:spPr>
          <a:xfrm>
            <a:off x="782851" y="966226"/>
            <a:ext cx="428350" cy="415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語音泡泡: 橢圓形 6">
            <a:extLst>
              <a:ext uri="{FF2B5EF4-FFF2-40B4-BE49-F238E27FC236}">
                <a16:creationId xmlns:a16="http://schemas.microsoft.com/office/drawing/2014/main" id="{84B43735-6C6F-4B55-90D0-753874AE97B1}"/>
              </a:ext>
            </a:extLst>
          </p:cNvPr>
          <p:cNvSpPr/>
          <p:nvPr/>
        </p:nvSpPr>
        <p:spPr>
          <a:xfrm>
            <a:off x="663624" y="297711"/>
            <a:ext cx="1095154" cy="667568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6151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5" y="596593"/>
            <a:ext cx="9730284" cy="1902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5" y="1085957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Exercise 14-5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25E19E0-FAA5-4C9F-8207-D642FB912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890" y="2795454"/>
            <a:ext cx="8052214" cy="37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29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F1BAF78-1021-4011-975A-69B7F5054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96" y="3722628"/>
            <a:ext cx="10866207" cy="22954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83EEF84-EEF8-460A-BD36-1C2DC6006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967" y="966945"/>
            <a:ext cx="5177033" cy="2295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111B1D3-75F6-403E-B380-AF11F2C2D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088" y="1042112"/>
            <a:ext cx="2867946" cy="1385273"/>
          </a:xfrm>
          <a:prstGeom prst="rect">
            <a:avLst/>
          </a:prstGeom>
        </p:spPr>
      </p:pic>
      <p:sp>
        <p:nvSpPr>
          <p:cNvPr id="6" name="流程圖: 程序 5">
            <a:extLst>
              <a:ext uri="{FF2B5EF4-FFF2-40B4-BE49-F238E27FC236}">
                <a16:creationId xmlns:a16="http://schemas.microsoft.com/office/drawing/2014/main" id="{8CDB3C1B-B48C-4B88-AD09-0A2B4601E73C}"/>
              </a:ext>
            </a:extLst>
          </p:cNvPr>
          <p:cNvSpPr/>
          <p:nvPr/>
        </p:nvSpPr>
        <p:spPr>
          <a:xfrm>
            <a:off x="3189647" y="4267215"/>
            <a:ext cx="1307805" cy="4359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Set URL</a:t>
            </a:r>
            <a:endParaRPr lang="zh-TW" altLang="en-US" dirty="0"/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C87295D0-9DB7-48A0-82C1-9883DD63D5F0}"/>
              </a:ext>
            </a:extLst>
          </p:cNvPr>
          <p:cNvSpPr/>
          <p:nvPr/>
        </p:nvSpPr>
        <p:spPr>
          <a:xfrm>
            <a:off x="5183372" y="4225550"/>
            <a:ext cx="1307805" cy="4359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HTTP GET</a:t>
            </a:r>
            <a:endParaRPr lang="zh-TW" altLang="en-US" dirty="0"/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B08BC217-B07E-4779-9052-94A8FAE8895E}"/>
              </a:ext>
            </a:extLst>
          </p:cNvPr>
          <p:cNvSpPr/>
          <p:nvPr/>
        </p:nvSpPr>
        <p:spPr>
          <a:xfrm>
            <a:off x="7664302" y="3504661"/>
            <a:ext cx="1307805" cy="4359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HTTP PUT</a:t>
            </a:r>
            <a:endParaRPr lang="zh-TW" altLang="en-US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86E27435-A62C-461F-9D81-5D253792DB86}"/>
              </a:ext>
            </a:extLst>
          </p:cNvPr>
          <p:cNvSpPr/>
          <p:nvPr/>
        </p:nvSpPr>
        <p:spPr>
          <a:xfrm rot="1570062">
            <a:off x="9161053" y="3288990"/>
            <a:ext cx="331515" cy="72301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D2FE375-6E2F-49F1-BD5F-707339A52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77" y="130850"/>
            <a:ext cx="3713072" cy="96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9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2CFBDD-83C4-4EAD-B5FA-C220F3BAD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96" y="2281300"/>
            <a:ext cx="10866207" cy="2295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D960B50-A4E0-4140-B2B0-0DF04C657A3A}"/>
              </a:ext>
            </a:extLst>
          </p:cNvPr>
          <p:cNvSpPr/>
          <p:nvPr/>
        </p:nvSpPr>
        <p:spPr>
          <a:xfrm>
            <a:off x="655261" y="3305389"/>
            <a:ext cx="428350" cy="415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語音泡泡: 橢圓形 4">
            <a:extLst>
              <a:ext uri="{FF2B5EF4-FFF2-40B4-BE49-F238E27FC236}">
                <a16:creationId xmlns:a16="http://schemas.microsoft.com/office/drawing/2014/main" id="{6AD22DAF-4730-4B09-A55C-48D423F8BB54}"/>
              </a:ext>
            </a:extLst>
          </p:cNvPr>
          <p:cNvSpPr/>
          <p:nvPr/>
        </p:nvSpPr>
        <p:spPr>
          <a:xfrm>
            <a:off x="536034" y="2636874"/>
            <a:ext cx="1095154" cy="667568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4058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BB9D009-9954-4F4A-B577-55176D322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861" y="1116420"/>
            <a:ext cx="5365139" cy="49278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340E804-299D-4A27-A120-E8BF8D7B3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86270"/>
            <a:ext cx="6790098" cy="35009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流程圖: 程序 3">
            <a:extLst>
              <a:ext uri="{FF2B5EF4-FFF2-40B4-BE49-F238E27FC236}">
                <a16:creationId xmlns:a16="http://schemas.microsoft.com/office/drawing/2014/main" id="{D8CE59B4-7BA0-4706-BBC4-862EFD805812}"/>
              </a:ext>
            </a:extLst>
          </p:cNvPr>
          <p:cNvSpPr/>
          <p:nvPr/>
        </p:nvSpPr>
        <p:spPr>
          <a:xfrm>
            <a:off x="212651" y="3678865"/>
            <a:ext cx="6432698" cy="1608374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程序 5">
            <a:extLst>
              <a:ext uri="{FF2B5EF4-FFF2-40B4-BE49-F238E27FC236}">
                <a16:creationId xmlns:a16="http://schemas.microsoft.com/office/drawing/2014/main" id="{3B0CBF0E-F4D6-471E-9720-0F598B32E9AB}"/>
              </a:ext>
            </a:extLst>
          </p:cNvPr>
          <p:cNvSpPr/>
          <p:nvPr/>
        </p:nvSpPr>
        <p:spPr>
          <a:xfrm>
            <a:off x="6826861" y="4224670"/>
            <a:ext cx="5365139" cy="1819572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語音泡泡: 橢圓形 6">
            <a:extLst>
              <a:ext uri="{FF2B5EF4-FFF2-40B4-BE49-F238E27FC236}">
                <a16:creationId xmlns:a16="http://schemas.microsoft.com/office/drawing/2014/main" id="{9310BEC5-77EB-4DB5-940E-68B0564336A7}"/>
              </a:ext>
            </a:extLst>
          </p:cNvPr>
          <p:cNvSpPr/>
          <p:nvPr/>
        </p:nvSpPr>
        <p:spPr>
          <a:xfrm>
            <a:off x="5093374" y="3179134"/>
            <a:ext cx="1696724" cy="583649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New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909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95C069E-D201-4BC3-8DF9-3C3D44E7E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139" y="539345"/>
            <a:ext cx="4666768" cy="57793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2009700-B59E-4F57-8047-C8FCCB55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19725"/>
            <a:ext cx="7403052" cy="156383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552D0E3-0C26-49AB-9E72-49D03EC88219}"/>
              </a:ext>
            </a:extLst>
          </p:cNvPr>
          <p:cNvSpPr/>
          <p:nvPr/>
        </p:nvSpPr>
        <p:spPr>
          <a:xfrm>
            <a:off x="0" y="3377416"/>
            <a:ext cx="274178" cy="406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橢圓形 5">
            <a:extLst>
              <a:ext uri="{FF2B5EF4-FFF2-40B4-BE49-F238E27FC236}">
                <a16:creationId xmlns:a16="http://schemas.microsoft.com/office/drawing/2014/main" id="{E76F898C-FAC7-4ABC-A540-6DD0D8DA8D82}"/>
              </a:ext>
            </a:extLst>
          </p:cNvPr>
          <p:cNvSpPr/>
          <p:nvPr/>
        </p:nvSpPr>
        <p:spPr>
          <a:xfrm>
            <a:off x="-17087" y="2709848"/>
            <a:ext cx="1095154" cy="667568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264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6B8F96F-99CE-4373-8CE5-008CCC4BA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35" y="1512677"/>
            <a:ext cx="6991709" cy="119386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1E0EE3D-4EF5-485A-B339-B349267E450D}"/>
              </a:ext>
            </a:extLst>
          </p:cNvPr>
          <p:cNvSpPr/>
          <p:nvPr/>
        </p:nvSpPr>
        <p:spPr>
          <a:xfrm>
            <a:off x="4872748" y="252230"/>
            <a:ext cx="2446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crypto-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ED878F-3FDC-45BD-89D9-3334E3065C4D}"/>
              </a:ext>
            </a:extLst>
          </p:cNvPr>
          <p:cNvSpPr/>
          <p:nvPr/>
        </p:nvSpPr>
        <p:spPr>
          <a:xfrm>
            <a:off x="441735" y="979357"/>
            <a:ext cx="3506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–save crypto-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60E1A0-73F5-4B3B-8A8E-2771401635FC}"/>
              </a:ext>
            </a:extLst>
          </p:cNvPr>
          <p:cNvSpPr/>
          <p:nvPr/>
        </p:nvSpPr>
        <p:spPr>
          <a:xfrm>
            <a:off x="1704353" y="2291503"/>
            <a:ext cx="2654996" cy="324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6491F2-BE21-487C-9EF2-392F2A5509FB}"/>
              </a:ext>
            </a:extLst>
          </p:cNvPr>
          <p:cNvSpPr/>
          <p:nvPr/>
        </p:nvSpPr>
        <p:spPr>
          <a:xfrm>
            <a:off x="4672273" y="3462798"/>
            <a:ext cx="5814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“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–g npm@10.2.5  “ to update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49155F5-F260-4480-BA07-7615E901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273" y="4151463"/>
            <a:ext cx="7519727" cy="26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6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4B790FA-6D00-4BD4-8BB9-E87C23190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411" y="327541"/>
            <a:ext cx="8421178" cy="6202917"/>
          </a:xfrm>
          <a:prstGeom prst="rect">
            <a:avLst/>
          </a:prstGeom>
        </p:spPr>
      </p:pic>
      <p:sp>
        <p:nvSpPr>
          <p:cNvPr id="4" name="流程圖: 程序 3">
            <a:extLst>
              <a:ext uri="{FF2B5EF4-FFF2-40B4-BE49-F238E27FC236}">
                <a16:creationId xmlns:a16="http://schemas.microsoft.com/office/drawing/2014/main" id="{8022444F-54DE-478F-A07D-386C63954107}"/>
              </a:ext>
            </a:extLst>
          </p:cNvPr>
          <p:cNvSpPr/>
          <p:nvPr/>
        </p:nvSpPr>
        <p:spPr>
          <a:xfrm>
            <a:off x="3349256" y="914400"/>
            <a:ext cx="5932967" cy="340242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程序 4">
            <a:extLst>
              <a:ext uri="{FF2B5EF4-FFF2-40B4-BE49-F238E27FC236}">
                <a16:creationId xmlns:a16="http://schemas.microsoft.com/office/drawing/2014/main" id="{04A5FD37-839A-4A68-8C01-688D5DA6AC45}"/>
              </a:ext>
            </a:extLst>
          </p:cNvPr>
          <p:cNvSpPr/>
          <p:nvPr/>
        </p:nvSpPr>
        <p:spPr>
          <a:xfrm>
            <a:off x="4075814" y="3863163"/>
            <a:ext cx="5932967" cy="340242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程序 5">
            <a:extLst>
              <a:ext uri="{FF2B5EF4-FFF2-40B4-BE49-F238E27FC236}">
                <a16:creationId xmlns:a16="http://schemas.microsoft.com/office/drawing/2014/main" id="{9ECBBCB0-5396-4DDD-B2B7-0A114163B99B}"/>
              </a:ext>
            </a:extLst>
          </p:cNvPr>
          <p:cNvSpPr/>
          <p:nvPr/>
        </p:nvSpPr>
        <p:spPr>
          <a:xfrm>
            <a:off x="3365350" y="2906232"/>
            <a:ext cx="5932967" cy="340242"/>
          </a:xfrm>
          <a:prstGeom prst="flowChartProcess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EA1961D4-E923-46CF-980E-3269066521E0}"/>
              </a:ext>
            </a:extLst>
          </p:cNvPr>
          <p:cNvSpPr/>
          <p:nvPr/>
        </p:nvSpPr>
        <p:spPr>
          <a:xfrm>
            <a:off x="4075813" y="5828709"/>
            <a:ext cx="5932967" cy="340242"/>
          </a:xfrm>
          <a:prstGeom prst="flowChartProcess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86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A9CB6D-DB09-461C-99F4-8DDA28789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347" y="1737429"/>
            <a:ext cx="8233306" cy="33831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7D711B5-EB4D-44EA-A4C6-0F570397FB49}"/>
              </a:ext>
            </a:extLst>
          </p:cNvPr>
          <p:cNvSpPr/>
          <p:nvPr/>
        </p:nvSpPr>
        <p:spPr>
          <a:xfrm>
            <a:off x="5670242" y="1028133"/>
            <a:ext cx="851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7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D226A2B-AA56-4004-9723-A3349BE6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819" y="1123832"/>
            <a:ext cx="9844362" cy="491541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B8B5E86-F0E5-4DE1-B345-BE4D6D08F61F}"/>
              </a:ext>
            </a:extLst>
          </p:cNvPr>
          <p:cNvSpPr/>
          <p:nvPr/>
        </p:nvSpPr>
        <p:spPr>
          <a:xfrm>
            <a:off x="4903204" y="300306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settings.js 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8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CECA9F9-5FBD-4270-ADF1-6107EEFF5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79" y="987968"/>
            <a:ext cx="10873238" cy="548466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08F01EB-6E6D-4989-88D7-448CD2F407EC}"/>
              </a:ext>
            </a:extLst>
          </p:cNvPr>
          <p:cNvSpPr/>
          <p:nvPr/>
        </p:nvSpPr>
        <p:spPr>
          <a:xfrm>
            <a:off x="4903204" y="300306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settings.js 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642797-EAFF-4B87-BB80-93DC4DA67BF9}"/>
              </a:ext>
            </a:extLst>
          </p:cNvPr>
          <p:cNvSpPr/>
          <p:nvPr/>
        </p:nvSpPr>
        <p:spPr>
          <a:xfrm>
            <a:off x="6627033" y="1120613"/>
            <a:ext cx="248920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C:\Users\user\.node-red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565A78-E294-4E77-AF95-6D04E2441CBC}"/>
              </a:ext>
            </a:extLst>
          </p:cNvPr>
          <p:cNvSpPr/>
          <p:nvPr/>
        </p:nvSpPr>
        <p:spPr>
          <a:xfrm>
            <a:off x="2608120" y="5789616"/>
            <a:ext cx="1092010" cy="2815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124442-32E1-4C54-8096-0C3737DB7466}"/>
              </a:ext>
            </a:extLst>
          </p:cNvPr>
          <p:cNvSpPr/>
          <p:nvPr/>
        </p:nvSpPr>
        <p:spPr>
          <a:xfrm>
            <a:off x="3884026" y="3365205"/>
            <a:ext cx="285701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B1E1A2-C366-45F7-9357-63CE09DEB9CD}"/>
              </a:ext>
            </a:extLst>
          </p:cNvPr>
          <p:cNvSpPr/>
          <p:nvPr/>
        </p:nvSpPr>
        <p:spPr>
          <a:xfrm>
            <a:off x="6741040" y="3743628"/>
            <a:ext cx="343431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55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F44BDB8-4FFF-479A-8BD8-AEDB40FEC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" r="42276" b="1"/>
          <a:stretch/>
        </p:blipFill>
        <p:spPr>
          <a:xfrm>
            <a:off x="287600" y="2201307"/>
            <a:ext cx="4299811" cy="2763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2F2C952-B116-44B9-9C28-55AC0A45D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814" y="2544090"/>
            <a:ext cx="6547186" cy="2248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2FB1E61-7EAA-4093-A7C4-031C72B63EE0}"/>
              </a:ext>
            </a:extLst>
          </p:cNvPr>
          <p:cNvSpPr/>
          <p:nvPr/>
        </p:nvSpPr>
        <p:spPr>
          <a:xfrm>
            <a:off x="4903204" y="300306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settings.js 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F0D9B142-A667-48B0-BF54-75B9C613B08C}"/>
              </a:ext>
            </a:extLst>
          </p:cNvPr>
          <p:cNvSpPr/>
          <p:nvPr/>
        </p:nvSpPr>
        <p:spPr>
          <a:xfrm>
            <a:off x="4759127" y="3429000"/>
            <a:ext cx="653919" cy="388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3F25F5D7-11A1-4585-B847-396F1AEF93A7}"/>
              </a:ext>
            </a:extLst>
          </p:cNvPr>
          <p:cNvSpPr/>
          <p:nvPr/>
        </p:nvSpPr>
        <p:spPr>
          <a:xfrm rot="5400000">
            <a:off x="8469522" y="5097918"/>
            <a:ext cx="653919" cy="388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8B176A-6D85-4883-B29A-446ACC14EB4E}"/>
              </a:ext>
            </a:extLst>
          </p:cNvPr>
          <p:cNvSpPr/>
          <p:nvPr/>
        </p:nvSpPr>
        <p:spPr>
          <a:xfrm>
            <a:off x="1459802" y="4343400"/>
            <a:ext cx="2250961" cy="621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7D47D9-0CE5-49F0-BCCB-FF43EFDD0FE9}"/>
              </a:ext>
            </a:extLst>
          </p:cNvPr>
          <p:cNvSpPr/>
          <p:nvPr/>
        </p:nvSpPr>
        <p:spPr>
          <a:xfrm>
            <a:off x="7173929" y="4354033"/>
            <a:ext cx="2352843" cy="260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E9CEEDAA-1739-4921-9849-23DF778FE07A}"/>
              </a:ext>
            </a:extLst>
          </p:cNvPr>
          <p:cNvSpPr/>
          <p:nvPr/>
        </p:nvSpPr>
        <p:spPr>
          <a:xfrm>
            <a:off x="9845749" y="4104167"/>
            <a:ext cx="886449" cy="435935"/>
          </a:xfrm>
          <a:prstGeom prst="wedgeRoundRectCallout">
            <a:avLst>
              <a:gd name="adj1" fmla="val -80806"/>
              <a:gd name="adj2" fmla="val 405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BB44F5-DC74-4FC2-84A1-1712472E5CFD}"/>
              </a:ext>
            </a:extLst>
          </p:cNvPr>
          <p:cNvSpPr/>
          <p:nvPr/>
        </p:nvSpPr>
        <p:spPr>
          <a:xfrm>
            <a:off x="8405187" y="5767627"/>
            <a:ext cx="782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883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EDBF0B1-3FC1-4CE5-900C-800B3E3F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07" y="1257521"/>
            <a:ext cx="9694785" cy="434295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98A3B3F-A654-412D-B2B1-BB30A7351278}"/>
              </a:ext>
            </a:extLst>
          </p:cNvPr>
          <p:cNvSpPr/>
          <p:nvPr/>
        </p:nvSpPr>
        <p:spPr>
          <a:xfrm>
            <a:off x="5021826" y="367151"/>
            <a:ext cx="2148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node-red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9CE966E-BB2C-4676-A47A-26C4EC81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57" y="1590942"/>
            <a:ext cx="10267878" cy="150191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20AE974-DF54-41D0-95B2-138EEF63C160}"/>
              </a:ext>
            </a:extLst>
          </p:cNvPr>
          <p:cNvSpPr/>
          <p:nvPr/>
        </p:nvSpPr>
        <p:spPr>
          <a:xfrm>
            <a:off x="3475959" y="4237497"/>
            <a:ext cx="524008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cryptojs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context.global.cryptojs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Hash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cryptojs.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SHA256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msg.payload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Hash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msg;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61402F44-0592-4C99-872A-159B2800798C}"/>
              </a:ext>
            </a:extLst>
          </p:cNvPr>
          <p:cNvSpPr/>
          <p:nvPr/>
        </p:nvSpPr>
        <p:spPr>
          <a:xfrm>
            <a:off x="5851447" y="3337387"/>
            <a:ext cx="489098" cy="6278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E9003-1222-43E9-8183-ECAFB9D45B2F}"/>
              </a:ext>
            </a:extLst>
          </p:cNvPr>
          <p:cNvSpPr/>
          <p:nvPr/>
        </p:nvSpPr>
        <p:spPr>
          <a:xfrm>
            <a:off x="5021823" y="446299"/>
            <a:ext cx="2148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Flow 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3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F4EB"/>
      </a:accent1>
      <a:accent2>
        <a:srgbClr val="E1DDD3"/>
      </a:accent2>
      <a:accent3>
        <a:srgbClr val="CBC8A8"/>
      </a:accent3>
      <a:accent4>
        <a:srgbClr val="5B4E3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8480</TotalTime>
  <Words>686</Words>
  <Application>Microsoft Office PowerPoint</Application>
  <PresentationFormat>寬螢幕</PresentationFormat>
  <Paragraphs>122</Paragraphs>
  <Slides>30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Poppins Bold</vt:lpstr>
      <vt:lpstr>微軟正黑體</vt:lpstr>
      <vt:lpstr>新細明體</vt:lpstr>
      <vt:lpstr>標楷體</vt:lpstr>
      <vt:lpstr>Arial</vt:lpstr>
      <vt:lpstr>Calibri</vt:lpstr>
      <vt:lpstr>Consolas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</dc:creator>
  <cp:lastModifiedBy>user</cp:lastModifiedBy>
  <cp:revision>1112</cp:revision>
  <dcterms:created xsi:type="dcterms:W3CDTF">2022-07-23T09:51:35Z</dcterms:created>
  <dcterms:modified xsi:type="dcterms:W3CDTF">2023-12-26T13:15:23Z</dcterms:modified>
</cp:coreProperties>
</file>