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A12E6-0571-48BA-B3A1-BC654BB8A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913B4D-6DEA-43FD-9EC8-C97C6152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D6A0F3-2B43-44F5-AB8F-C9AEEDC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5AAE3-ABCE-4939-813C-67A184D6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1C478D-12FB-48B8-B52B-D8BAC099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4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4FA2-C804-4B22-AF25-9CF7E6CE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69B4F8-656D-4890-94D3-9696D9FF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F9DA7-3289-4453-99B3-281BB7A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6C0EA-8B3F-46D0-A71B-A68D71E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5BEAB0-981E-4826-824D-0CDB29AB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5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0070B6-FDFC-4D70-A1F3-5EC601A04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1ADBB6-2368-496E-AB93-CA1F1E3C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D8EA8-0AA1-41CE-BB7D-1332951C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4060E-7A57-468D-9E3F-856237CF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1CE34-AA89-4D8F-B4A3-BB83EAB9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877B9-81A6-4B91-B3A1-49D72ED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FCF3D-C624-4948-A54B-DF9AA9B6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A3BF9-D9FD-48B9-8BBA-40FBC76E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0C3A8-1417-4916-AD4D-A073F7B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21BA61-F4F3-4609-9256-0A118EF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8ED4C-0F7F-4636-A915-7BD43DA4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4B924-C1C5-4A5B-9563-C97223D1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042AF7-759B-4BB2-8412-D3DAD17D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D2B91-F07D-4D8D-A868-707151A8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8EA6CF-B074-4517-AE64-97E73B3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D29A-5E11-4EE3-A6CA-64866A0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E39B0-60D6-49E5-85EA-EA569F11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455F78-FF20-4C7E-8EF9-299079DE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A3A543-6D45-46C0-9100-FDE33179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E4277-8708-410E-8E50-39AA187A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8758F2-D854-4771-AE62-A07577B4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2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8DEA8-4970-450F-BB1A-5B249387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E0F9A6-9462-47E7-94CC-C3DEC5FC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4D30EE-4BBB-4D50-BE34-A8FD31A80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7D8C08-6555-418F-A67A-8F456B247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FFB467-AD6E-4AE3-B25E-ECD44314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2A8968-9AD2-4982-A73D-EAE943BC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DC2B5-8E1F-4EF8-91E9-17D37C66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A12013-A56E-4724-AA77-7312A15D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6C306-28CB-4892-AAF9-C672495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ACCF19-468B-4C18-BBC7-98C5F373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25106-5FE2-44AE-B8B1-C40F5C49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8FB110-1FD0-454B-BFFC-C3E7404C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3F2ABB-3C25-4A1C-A821-2F1B6C1C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E845FE-AB9C-4B9E-9744-C63C5C4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CAC0E-88B7-496F-85C1-E5EE5E8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8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B13F0-8BC8-4EEA-A558-4F6BB96B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81687-EC4D-46F7-AFDE-F1C0820B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3B839F-40E7-4D0D-92F9-D5204A96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60EC4-EF2A-4114-A9AB-E7A4A899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ED6864-2647-487D-93C5-04A34CD2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FCCC3-C4EC-4126-8A0D-85C84737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3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8F34C-7B02-4360-8D75-8469A2BB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FF60A8-0AFB-4A0E-A31D-6CC7EEF51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41603-A417-4062-8991-1B602B968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FB5A1B-324C-47EB-A857-8B0DBE8F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861495-6CAD-40DE-9F0B-110BD356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5BAEBA-C21E-4770-875E-A4F1723C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E5DB5A-B5D8-4045-96E7-5600C0C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EA283-857C-452B-B0E7-6CFDD011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0B6DF-D9AD-4570-A7AF-9C897962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4721-E13C-4B5E-8047-1BB26AD24A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9AA45-A668-4BB2-8F20-E69BEB49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E2CB9-05EE-44E8-846C-6DD394D4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F75C-8594-4E1A-BCE3-C48EC15AC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44F960-5849-4134-AD7C-35B6D108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1558829"/>
            <a:ext cx="9296878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75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32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6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8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0521A5E-C7D1-4BCF-BAE2-2B92D1F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279295"/>
            <a:ext cx="9303228" cy="40705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A1A527-A2A1-400A-B809-1873B7D3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0" y="3136709"/>
            <a:ext cx="932227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20E393C-3CA4-4841-BE4F-9FC09BA0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0"/>
            <a:ext cx="12192000" cy="6375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AA7EB1-042F-40EA-9549-02F25DD93253}"/>
              </a:ext>
            </a:extLst>
          </p:cNvPr>
          <p:cNvSpPr/>
          <p:nvPr/>
        </p:nvSpPr>
        <p:spPr>
          <a:xfrm>
            <a:off x="6096000" y="2092385"/>
            <a:ext cx="6096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Characteristic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get_event_loop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run_until_complete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7022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F5347A-3AFF-4FA5-8803-C934AA34AB58}"/>
              </a:ext>
            </a:extLst>
          </p:cNvPr>
          <p:cNvSpPr/>
          <p:nvPr/>
        </p:nvSpPr>
        <p:spPr>
          <a:xfrm>
            <a:off x="6096000" y="1733193"/>
            <a:ext cx="6096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"Service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"00000007-0000-3512-2118-0009af100700"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"Characteristic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UUID: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4E8A3D-AB3C-4874-91C3-E6167365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1" y="1396943"/>
            <a:ext cx="4216617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A58323-97C7-4226-8D36-C8ECAF668533}"/>
              </a:ext>
            </a:extLst>
          </p:cNvPr>
          <p:cNvSpPr/>
          <p:nvPr/>
        </p:nvSpPr>
        <p:spPr>
          <a:xfrm>
            <a:off x="571500" y="847725"/>
            <a:ext cx="84582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BleakClient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"00000007-0000-3512-2118-0009af100700"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"Attributes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of characteristic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attributes = vars(char)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for name, value in 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attributes.items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print(f" {name}: {value}")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data = await 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client.read_gatt_char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(char)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print(f" Data: {data}")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b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'D0:4E:AD:C0:AF:7D'</a:t>
            </a:r>
            <a:endParaRPr lang="en-US" altLang="zh-TW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altLang="zh-TW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mi_band_address</a:t>
            </a:r>
            <a:r>
              <a:rPr lang="en-US" altLang="zh-TW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D4A3B8-6CE6-4193-9999-B2F30430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18" y="6010275"/>
            <a:ext cx="608361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62E477-140D-410F-B6EC-64A4A2B9763B}"/>
              </a:ext>
            </a:extLst>
          </p:cNvPr>
          <p:cNvSpPr/>
          <p:nvPr/>
        </p:nvSpPr>
        <p:spPr>
          <a:xfrm>
            <a:off x="320638" y="501134"/>
            <a:ext cx="9366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0" i="0" dirty="0">
                <a:solidFill>
                  <a:srgbClr val="3B3B3B"/>
                </a:solidFill>
                <a:effectLst/>
                <a:latin typeface="Segoe WPC"/>
              </a:rPr>
              <a:t>use python's bleak to crab </a:t>
            </a:r>
            <a:r>
              <a:rPr lang="en-US" altLang="zh-TW" b="0" i="0" dirty="0" err="1">
                <a:solidFill>
                  <a:srgbClr val="3B3B3B"/>
                </a:solidFill>
                <a:effectLst/>
                <a:latin typeface="Segoe WPC"/>
              </a:rPr>
              <a:t>uuid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Segoe WPC"/>
              </a:rPr>
              <a:t> and characteristic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 just care about "Characteristic UUID: 00000007-0000-3512-2118-0009af100700" this UUID, Can I just print the information for this?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4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B14FAE1-44A1-4727-93CA-EBD74BBC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0" y="279238"/>
            <a:ext cx="9715999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1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4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801</Words>
  <Application>Microsoft Office PowerPoint</Application>
  <PresentationFormat>寬螢幕</PresentationFormat>
  <Paragraphs>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Segoe WPC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2024-01-03T12:20:55Z</dcterms:created>
  <dcterms:modified xsi:type="dcterms:W3CDTF">2024-01-04T08:26:07Z</dcterms:modified>
</cp:coreProperties>
</file>