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454" r:id="rId3"/>
    <p:sldId id="586" r:id="rId4"/>
    <p:sldId id="589" r:id="rId5"/>
    <p:sldId id="560" r:id="rId6"/>
    <p:sldId id="561" r:id="rId7"/>
    <p:sldId id="582" r:id="rId8"/>
    <p:sldId id="562" r:id="rId9"/>
    <p:sldId id="563" r:id="rId10"/>
    <p:sldId id="590" r:id="rId11"/>
    <p:sldId id="587" r:id="rId12"/>
    <p:sldId id="564" r:id="rId13"/>
    <p:sldId id="588" r:id="rId14"/>
    <p:sldId id="579" r:id="rId15"/>
    <p:sldId id="580" r:id="rId16"/>
    <p:sldId id="591" r:id="rId17"/>
    <p:sldId id="581" r:id="rId18"/>
    <p:sldId id="583" r:id="rId19"/>
    <p:sldId id="593" r:id="rId20"/>
    <p:sldId id="584" r:id="rId21"/>
    <p:sldId id="585" r:id="rId22"/>
    <p:sldId id="565" r:id="rId23"/>
    <p:sldId id="460" r:id="rId24"/>
    <p:sldId id="567" r:id="rId25"/>
    <p:sldId id="5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F55"/>
    <a:srgbClr val="F8D734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0146" autoAdjust="0"/>
  </p:normalViewPr>
  <p:slideViewPr>
    <p:cSldViewPr snapToGrid="0">
      <p:cViewPr varScale="1">
        <p:scale>
          <a:sx n="60" d="100"/>
          <a:sy n="60" d="100"/>
        </p:scale>
        <p:origin x="9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2FD4C-C2A6-4899-9F63-31952C6FE4FD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725A5-DEE6-40BB-8D36-5B9AC2BBB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81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7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57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748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70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257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982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108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726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8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902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184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714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01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468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51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443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7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44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9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17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82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37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78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15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90D2DB-CAA1-71B1-FDB1-D2D49DE246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2900" y="1047750"/>
            <a:ext cx="6032500" cy="4762500"/>
          </a:xfrm>
          <a:custGeom>
            <a:avLst/>
            <a:gdLst>
              <a:gd name="connsiteX0" fmla="*/ 0 w 6032500"/>
              <a:gd name="connsiteY0" fmla="*/ 0 h 4762500"/>
              <a:gd name="connsiteX1" fmla="*/ 6032500 w 6032500"/>
              <a:gd name="connsiteY1" fmla="*/ 0 h 4762500"/>
              <a:gd name="connsiteX2" fmla="*/ 6032500 w 6032500"/>
              <a:gd name="connsiteY2" fmla="*/ 4762500 h 4762500"/>
              <a:gd name="connsiteX3" fmla="*/ 0 w 60325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4762500">
                <a:moveTo>
                  <a:pt x="0" y="0"/>
                </a:moveTo>
                <a:lnTo>
                  <a:pt x="6032500" y="0"/>
                </a:lnTo>
                <a:lnTo>
                  <a:pt x="6032500" y="4762500"/>
                </a:lnTo>
                <a:lnTo>
                  <a:pt x="0" y="4762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4D0DB14-4097-BFE4-085D-981C13CCE7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5461" y="3536765"/>
            <a:ext cx="2425700" cy="2081771"/>
          </a:xfrm>
          <a:custGeom>
            <a:avLst/>
            <a:gdLst>
              <a:gd name="connsiteX0" fmla="*/ 0 w 2425700"/>
              <a:gd name="connsiteY0" fmla="*/ 0 h 2081771"/>
              <a:gd name="connsiteX1" fmla="*/ 2425700 w 2425700"/>
              <a:gd name="connsiteY1" fmla="*/ 0 h 2081771"/>
              <a:gd name="connsiteX2" fmla="*/ 2425700 w 2425700"/>
              <a:gd name="connsiteY2" fmla="*/ 2081771 h 2081771"/>
              <a:gd name="connsiteX3" fmla="*/ 0 w 2425700"/>
              <a:gd name="connsiteY3" fmla="*/ 2081771 h 20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2081771">
                <a:moveTo>
                  <a:pt x="0" y="0"/>
                </a:moveTo>
                <a:lnTo>
                  <a:pt x="2425700" y="0"/>
                </a:lnTo>
                <a:lnTo>
                  <a:pt x="2425700" y="2081771"/>
                </a:lnTo>
                <a:lnTo>
                  <a:pt x="0" y="20817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9E309B-A815-82FD-37D6-D8CB2816F1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62207" y="734315"/>
            <a:ext cx="2425700" cy="5389370"/>
          </a:xfrm>
          <a:custGeom>
            <a:avLst/>
            <a:gdLst>
              <a:gd name="connsiteX0" fmla="*/ 0 w 2425700"/>
              <a:gd name="connsiteY0" fmla="*/ 0 h 5389370"/>
              <a:gd name="connsiteX1" fmla="*/ 2425700 w 2425700"/>
              <a:gd name="connsiteY1" fmla="*/ 0 h 5389370"/>
              <a:gd name="connsiteX2" fmla="*/ 2425700 w 2425700"/>
              <a:gd name="connsiteY2" fmla="*/ 5389370 h 5389370"/>
              <a:gd name="connsiteX3" fmla="*/ 0 w 2425700"/>
              <a:gd name="connsiteY3" fmla="*/ 5389370 h 53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5389370">
                <a:moveTo>
                  <a:pt x="0" y="0"/>
                </a:moveTo>
                <a:lnTo>
                  <a:pt x="2425700" y="0"/>
                </a:lnTo>
                <a:lnTo>
                  <a:pt x="2425700" y="5389370"/>
                </a:lnTo>
                <a:lnTo>
                  <a:pt x="0" y="53893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BC389-BE35-D9B3-AA75-23C1CC3B7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5461" y="1239465"/>
            <a:ext cx="2425700" cy="2081771"/>
          </a:xfrm>
          <a:custGeom>
            <a:avLst/>
            <a:gdLst>
              <a:gd name="connsiteX0" fmla="*/ 0 w 2425700"/>
              <a:gd name="connsiteY0" fmla="*/ 0 h 2081771"/>
              <a:gd name="connsiteX1" fmla="*/ 2425700 w 2425700"/>
              <a:gd name="connsiteY1" fmla="*/ 0 h 2081771"/>
              <a:gd name="connsiteX2" fmla="*/ 2425700 w 2425700"/>
              <a:gd name="connsiteY2" fmla="*/ 2081771 h 2081771"/>
              <a:gd name="connsiteX3" fmla="*/ 0 w 2425700"/>
              <a:gd name="connsiteY3" fmla="*/ 2081771 h 20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2081771">
                <a:moveTo>
                  <a:pt x="0" y="0"/>
                </a:moveTo>
                <a:lnTo>
                  <a:pt x="2425700" y="0"/>
                </a:lnTo>
                <a:lnTo>
                  <a:pt x="2425700" y="2081771"/>
                </a:lnTo>
                <a:lnTo>
                  <a:pt x="0" y="20817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64E6C12-4EF6-F413-27A1-675E6DF037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6057" y="3140230"/>
            <a:ext cx="2402933" cy="2703182"/>
          </a:xfrm>
          <a:custGeom>
            <a:avLst/>
            <a:gdLst>
              <a:gd name="connsiteX0" fmla="*/ 0 w 2402933"/>
              <a:gd name="connsiteY0" fmla="*/ 0 h 2703182"/>
              <a:gd name="connsiteX1" fmla="*/ 2402933 w 2402933"/>
              <a:gd name="connsiteY1" fmla="*/ 0 h 2703182"/>
              <a:gd name="connsiteX2" fmla="*/ 2402933 w 2402933"/>
              <a:gd name="connsiteY2" fmla="*/ 2703182 h 2703182"/>
              <a:gd name="connsiteX3" fmla="*/ 0 w 2402933"/>
              <a:gd name="connsiteY3" fmla="*/ 2703182 h 270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2933" h="2703182">
                <a:moveTo>
                  <a:pt x="0" y="0"/>
                </a:moveTo>
                <a:lnTo>
                  <a:pt x="2402933" y="0"/>
                </a:lnTo>
                <a:lnTo>
                  <a:pt x="2402933" y="2703182"/>
                </a:lnTo>
                <a:lnTo>
                  <a:pt x="0" y="27031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148E1D-E193-9376-7E16-19CEB50EBD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5944" y="1997404"/>
            <a:ext cx="3256656" cy="3846009"/>
          </a:xfrm>
          <a:custGeom>
            <a:avLst/>
            <a:gdLst>
              <a:gd name="connsiteX0" fmla="*/ 0 w 3256656"/>
              <a:gd name="connsiteY0" fmla="*/ 0 h 3620935"/>
              <a:gd name="connsiteX1" fmla="*/ 3256656 w 3256656"/>
              <a:gd name="connsiteY1" fmla="*/ 0 h 3620935"/>
              <a:gd name="connsiteX2" fmla="*/ 3256656 w 3256656"/>
              <a:gd name="connsiteY2" fmla="*/ 3620935 h 3620935"/>
              <a:gd name="connsiteX3" fmla="*/ 0 w 3256656"/>
              <a:gd name="connsiteY3" fmla="*/ 3620935 h 36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656" h="3620935">
                <a:moveTo>
                  <a:pt x="0" y="0"/>
                </a:moveTo>
                <a:lnTo>
                  <a:pt x="3256656" y="0"/>
                </a:lnTo>
                <a:lnTo>
                  <a:pt x="3256656" y="3620935"/>
                </a:lnTo>
                <a:lnTo>
                  <a:pt x="0" y="362093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79B169-278B-D241-0AB1-A4CE5154B6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4723" y="2177150"/>
            <a:ext cx="3659534" cy="3613650"/>
          </a:xfrm>
          <a:custGeom>
            <a:avLst/>
            <a:gdLst>
              <a:gd name="connsiteX0" fmla="*/ 0 w 3659534"/>
              <a:gd name="connsiteY0" fmla="*/ 0 h 3613650"/>
              <a:gd name="connsiteX1" fmla="*/ 3659534 w 3659534"/>
              <a:gd name="connsiteY1" fmla="*/ 0 h 3613650"/>
              <a:gd name="connsiteX2" fmla="*/ 3659534 w 3659534"/>
              <a:gd name="connsiteY2" fmla="*/ 3613650 h 3613650"/>
              <a:gd name="connsiteX3" fmla="*/ 0 w 3659534"/>
              <a:gd name="connsiteY3" fmla="*/ 3613650 h 361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534" h="3613650">
                <a:moveTo>
                  <a:pt x="0" y="0"/>
                </a:moveTo>
                <a:lnTo>
                  <a:pt x="3659534" y="0"/>
                </a:lnTo>
                <a:lnTo>
                  <a:pt x="3659534" y="3613650"/>
                </a:lnTo>
                <a:lnTo>
                  <a:pt x="0" y="3613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F0ADF79-2EF8-4E94-4B75-1F35B08E25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74047" y="729158"/>
            <a:ext cx="2873231" cy="2942728"/>
          </a:xfrm>
          <a:custGeom>
            <a:avLst/>
            <a:gdLst>
              <a:gd name="connsiteX0" fmla="*/ 0 w 2873231"/>
              <a:gd name="connsiteY0" fmla="*/ 0 h 2942728"/>
              <a:gd name="connsiteX1" fmla="*/ 2873231 w 2873231"/>
              <a:gd name="connsiteY1" fmla="*/ 0 h 2942728"/>
              <a:gd name="connsiteX2" fmla="*/ 2873231 w 2873231"/>
              <a:gd name="connsiteY2" fmla="*/ 2942728 h 2942728"/>
              <a:gd name="connsiteX3" fmla="*/ 0 w 2873231"/>
              <a:gd name="connsiteY3" fmla="*/ 2942728 h 29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31" h="2942728">
                <a:moveTo>
                  <a:pt x="0" y="0"/>
                </a:moveTo>
                <a:lnTo>
                  <a:pt x="2873231" y="0"/>
                </a:lnTo>
                <a:lnTo>
                  <a:pt x="2873231" y="2942728"/>
                </a:lnTo>
                <a:lnTo>
                  <a:pt x="0" y="29427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4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331B7C-D6B0-C1D2-C079-806C7DFD4F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87532" y="2325106"/>
            <a:ext cx="4919045" cy="3800152"/>
          </a:xfrm>
          <a:custGeom>
            <a:avLst/>
            <a:gdLst>
              <a:gd name="connsiteX0" fmla="*/ 0 w 3659534"/>
              <a:gd name="connsiteY0" fmla="*/ 0 h 3613650"/>
              <a:gd name="connsiteX1" fmla="*/ 3659534 w 3659534"/>
              <a:gd name="connsiteY1" fmla="*/ 0 h 3613650"/>
              <a:gd name="connsiteX2" fmla="*/ 3659534 w 3659534"/>
              <a:gd name="connsiteY2" fmla="*/ 3613650 h 3613650"/>
              <a:gd name="connsiteX3" fmla="*/ 0 w 3659534"/>
              <a:gd name="connsiteY3" fmla="*/ 3613650 h 361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534" h="3613650">
                <a:moveTo>
                  <a:pt x="0" y="0"/>
                </a:moveTo>
                <a:lnTo>
                  <a:pt x="3659534" y="0"/>
                </a:lnTo>
                <a:lnTo>
                  <a:pt x="3659534" y="3613650"/>
                </a:lnTo>
                <a:lnTo>
                  <a:pt x="0" y="3613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6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20731C7-35B1-CFE7-471D-57FAAB9597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41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7EA0A2-570F-2CB5-AE45-97C28A31C7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3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A702D6-78DF-C602-6E48-E071F2126E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5634" y="2023850"/>
            <a:ext cx="4111630" cy="2370976"/>
          </a:xfrm>
          <a:custGeom>
            <a:avLst/>
            <a:gdLst>
              <a:gd name="connsiteX0" fmla="*/ 0 w 3705225"/>
              <a:gd name="connsiteY0" fmla="*/ 0 h 2135188"/>
              <a:gd name="connsiteX1" fmla="*/ 3705225 w 3705225"/>
              <a:gd name="connsiteY1" fmla="*/ 0 h 2135188"/>
              <a:gd name="connsiteX2" fmla="*/ 3705225 w 3705225"/>
              <a:gd name="connsiteY2" fmla="*/ 2135188 h 2135188"/>
              <a:gd name="connsiteX3" fmla="*/ 0 w 3705225"/>
              <a:gd name="connsiteY3" fmla="*/ 2135188 h 213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225" h="2135188">
                <a:moveTo>
                  <a:pt x="0" y="0"/>
                </a:moveTo>
                <a:lnTo>
                  <a:pt x="3705225" y="0"/>
                </a:lnTo>
                <a:lnTo>
                  <a:pt x="3705225" y="2135188"/>
                </a:lnTo>
                <a:lnTo>
                  <a:pt x="0" y="213518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6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BB6C0E-8535-9280-0972-15FCD09B94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24080" y="1719262"/>
            <a:ext cx="3327399" cy="4008438"/>
          </a:xfrm>
          <a:custGeom>
            <a:avLst/>
            <a:gdLst>
              <a:gd name="connsiteX0" fmla="*/ 0 w 3327399"/>
              <a:gd name="connsiteY0" fmla="*/ 0 h 4008438"/>
              <a:gd name="connsiteX1" fmla="*/ 3327399 w 3327399"/>
              <a:gd name="connsiteY1" fmla="*/ 0 h 4008438"/>
              <a:gd name="connsiteX2" fmla="*/ 3327399 w 3327399"/>
              <a:gd name="connsiteY2" fmla="*/ 4008438 h 4008438"/>
              <a:gd name="connsiteX3" fmla="*/ 0 w 3327399"/>
              <a:gd name="connsiteY3" fmla="*/ 4008438 h 400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399" h="4008438">
                <a:moveTo>
                  <a:pt x="0" y="0"/>
                </a:moveTo>
                <a:lnTo>
                  <a:pt x="3327399" y="0"/>
                </a:lnTo>
                <a:lnTo>
                  <a:pt x="3327399" y="4008438"/>
                </a:lnTo>
                <a:lnTo>
                  <a:pt x="0" y="40084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1FCC13-3E6C-ABF0-0739-D894F04093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355" y="2006600"/>
            <a:ext cx="3378196" cy="3937000"/>
          </a:xfrm>
          <a:custGeom>
            <a:avLst/>
            <a:gdLst>
              <a:gd name="connsiteX0" fmla="*/ 0 w 3378196"/>
              <a:gd name="connsiteY0" fmla="*/ 0 h 3937000"/>
              <a:gd name="connsiteX1" fmla="*/ 3378196 w 3378196"/>
              <a:gd name="connsiteY1" fmla="*/ 0 h 3937000"/>
              <a:gd name="connsiteX2" fmla="*/ 3378196 w 3378196"/>
              <a:gd name="connsiteY2" fmla="*/ 3937000 h 3937000"/>
              <a:gd name="connsiteX3" fmla="*/ 0 w 3378196"/>
              <a:gd name="connsiteY3" fmla="*/ 393700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196" h="3937000">
                <a:moveTo>
                  <a:pt x="0" y="0"/>
                </a:moveTo>
                <a:lnTo>
                  <a:pt x="3378196" y="0"/>
                </a:lnTo>
                <a:lnTo>
                  <a:pt x="3378196" y="3937000"/>
                </a:lnTo>
                <a:lnTo>
                  <a:pt x="0" y="393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4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BE8A76F-A8CE-ADC2-66B7-E985689C19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2" y="3776570"/>
            <a:ext cx="2916229" cy="2540000"/>
          </a:xfrm>
          <a:custGeom>
            <a:avLst/>
            <a:gdLst>
              <a:gd name="connsiteX0" fmla="*/ 0 w 3949700"/>
              <a:gd name="connsiteY0" fmla="*/ 0 h 2540000"/>
              <a:gd name="connsiteX1" fmla="*/ 3949700 w 3949700"/>
              <a:gd name="connsiteY1" fmla="*/ 0 h 2540000"/>
              <a:gd name="connsiteX2" fmla="*/ 3949700 w 3949700"/>
              <a:gd name="connsiteY2" fmla="*/ 2540000 h 2540000"/>
              <a:gd name="connsiteX3" fmla="*/ 0 w 39497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540000">
                <a:moveTo>
                  <a:pt x="0" y="0"/>
                </a:moveTo>
                <a:lnTo>
                  <a:pt x="3949700" y="0"/>
                </a:lnTo>
                <a:lnTo>
                  <a:pt x="3949700" y="2540000"/>
                </a:lnTo>
                <a:lnTo>
                  <a:pt x="0" y="254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1F778E-24F0-28E1-4EF7-75090E9DB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5902" y="956760"/>
            <a:ext cx="2916229" cy="2540000"/>
          </a:xfrm>
          <a:custGeom>
            <a:avLst/>
            <a:gdLst>
              <a:gd name="connsiteX0" fmla="*/ 0 w 3949700"/>
              <a:gd name="connsiteY0" fmla="*/ 0 h 2540000"/>
              <a:gd name="connsiteX1" fmla="*/ 3949700 w 3949700"/>
              <a:gd name="connsiteY1" fmla="*/ 0 h 2540000"/>
              <a:gd name="connsiteX2" fmla="*/ 3949700 w 3949700"/>
              <a:gd name="connsiteY2" fmla="*/ 2540000 h 2540000"/>
              <a:gd name="connsiteX3" fmla="*/ 0 w 39497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540000">
                <a:moveTo>
                  <a:pt x="0" y="0"/>
                </a:moveTo>
                <a:lnTo>
                  <a:pt x="3949700" y="0"/>
                </a:lnTo>
                <a:lnTo>
                  <a:pt x="3949700" y="2540000"/>
                </a:lnTo>
                <a:lnTo>
                  <a:pt x="0" y="254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825FF4-F38E-12BE-16A6-0F39D476C7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1201" y="1324608"/>
            <a:ext cx="4559297" cy="4915660"/>
          </a:xfrm>
          <a:custGeom>
            <a:avLst/>
            <a:gdLst>
              <a:gd name="connsiteX0" fmla="*/ 0 w 5010945"/>
              <a:gd name="connsiteY0" fmla="*/ 0 h 4915660"/>
              <a:gd name="connsiteX1" fmla="*/ 5010945 w 5010945"/>
              <a:gd name="connsiteY1" fmla="*/ 0 h 4915660"/>
              <a:gd name="connsiteX2" fmla="*/ 5010945 w 5010945"/>
              <a:gd name="connsiteY2" fmla="*/ 4915660 h 4915660"/>
              <a:gd name="connsiteX3" fmla="*/ 0 w 5010945"/>
              <a:gd name="connsiteY3" fmla="*/ 4915660 h 49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0945" h="4915660">
                <a:moveTo>
                  <a:pt x="0" y="0"/>
                </a:moveTo>
                <a:lnTo>
                  <a:pt x="5010945" y="0"/>
                </a:lnTo>
                <a:lnTo>
                  <a:pt x="5010945" y="4915660"/>
                </a:lnTo>
                <a:lnTo>
                  <a:pt x="0" y="49156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8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5AA674-2E29-05C1-9D6B-2E636F6D95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2018" y="3327401"/>
            <a:ext cx="2132411" cy="2864785"/>
          </a:xfrm>
          <a:custGeom>
            <a:avLst/>
            <a:gdLst>
              <a:gd name="connsiteX0" fmla="*/ 0 w 2132411"/>
              <a:gd name="connsiteY0" fmla="*/ 0 h 2864785"/>
              <a:gd name="connsiteX1" fmla="*/ 2132411 w 2132411"/>
              <a:gd name="connsiteY1" fmla="*/ 0 h 2864785"/>
              <a:gd name="connsiteX2" fmla="*/ 2132411 w 2132411"/>
              <a:gd name="connsiteY2" fmla="*/ 2864785 h 2864785"/>
              <a:gd name="connsiteX3" fmla="*/ 0 w 2132411"/>
              <a:gd name="connsiteY3" fmla="*/ 2864785 h 286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11" h="2864785">
                <a:moveTo>
                  <a:pt x="0" y="0"/>
                </a:moveTo>
                <a:lnTo>
                  <a:pt x="2132411" y="0"/>
                </a:lnTo>
                <a:lnTo>
                  <a:pt x="2132411" y="2864785"/>
                </a:lnTo>
                <a:lnTo>
                  <a:pt x="0" y="286478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2C261-BE81-EA10-3D5D-7C2CC669EB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4976" y="1727201"/>
            <a:ext cx="3327400" cy="4464986"/>
          </a:xfrm>
          <a:custGeom>
            <a:avLst/>
            <a:gdLst>
              <a:gd name="connsiteX0" fmla="*/ 0 w 3327400"/>
              <a:gd name="connsiteY0" fmla="*/ 0 h 4464986"/>
              <a:gd name="connsiteX1" fmla="*/ 3327400 w 3327400"/>
              <a:gd name="connsiteY1" fmla="*/ 0 h 4464986"/>
              <a:gd name="connsiteX2" fmla="*/ 3327400 w 3327400"/>
              <a:gd name="connsiteY2" fmla="*/ 4464986 h 4464986"/>
              <a:gd name="connsiteX3" fmla="*/ 0 w 3327400"/>
              <a:gd name="connsiteY3" fmla="*/ 4464986 h 44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400" h="4464986">
                <a:moveTo>
                  <a:pt x="0" y="0"/>
                </a:moveTo>
                <a:lnTo>
                  <a:pt x="3327400" y="0"/>
                </a:lnTo>
                <a:lnTo>
                  <a:pt x="3327400" y="4464986"/>
                </a:lnTo>
                <a:lnTo>
                  <a:pt x="0" y="44649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8B372FA-7F64-3DDE-E305-3172DD6C2A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21749" y="2043112"/>
            <a:ext cx="4467225" cy="2771775"/>
          </a:xfrm>
          <a:custGeom>
            <a:avLst/>
            <a:gdLst>
              <a:gd name="connsiteX0" fmla="*/ 0 w 4467225"/>
              <a:gd name="connsiteY0" fmla="*/ 0 h 2771775"/>
              <a:gd name="connsiteX1" fmla="*/ 4467225 w 4467225"/>
              <a:gd name="connsiteY1" fmla="*/ 0 h 2771775"/>
              <a:gd name="connsiteX2" fmla="*/ 4467225 w 4467225"/>
              <a:gd name="connsiteY2" fmla="*/ 2771775 h 2771775"/>
              <a:gd name="connsiteX3" fmla="*/ 0 w 4467225"/>
              <a:gd name="connsiteY3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225" h="2771775">
                <a:moveTo>
                  <a:pt x="0" y="0"/>
                </a:moveTo>
                <a:lnTo>
                  <a:pt x="4467225" y="0"/>
                </a:lnTo>
                <a:lnTo>
                  <a:pt x="4467225" y="2771775"/>
                </a:lnTo>
                <a:lnTo>
                  <a:pt x="0" y="27717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866FC66-4C53-0E7D-94E3-2BC63414FC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6868" y="2478855"/>
            <a:ext cx="2840888" cy="3609105"/>
          </a:xfrm>
          <a:custGeom>
            <a:avLst/>
            <a:gdLst>
              <a:gd name="connsiteX0" fmla="*/ 0 w 2840888"/>
              <a:gd name="connsiteY0" fmla="*/ 0 h 3609105"/>
              <a:gd name="connsiteX1" fmla="*/ 2840888 w 2840888"/>
              <a:gd name="connsiteY1" fmla="*/ 0 h 3609105"/>
              <a:gd name="connsiteX2" fmla="*/ 2840888 w 2840888"/>
              <a:gd name="connsiteY2" fmla="*/ 3609105 h 3609105"/>
              <a:gd name="connsiteX3" fmla="*/ 0 w 2840888"/>
              <a:gd name="connsiteY3" fmla="*/ 3609105 h 3609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0888" h="3609105">
                <a:moveTo>
                  <a:pt x="0" y="0"/>
                </a:moveTo>
                <a:lnTo>
                  <a:pt x="2840888" y="0"/>
                </a:lnTo>
                <a:lnTo>
                  <a:pt x="2840888" y="3609105"/>
                </a:lnTo>
                <a:lnTo>
                  <a:pt x="0" y="36091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393B4F-6268-7585-FC75-B8F0728F5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09324" y="2163383"/>
            <a:ext cx="3051174" cy="3797300"/>
          </a:xfrm>
          <a:custGeom>
            <a:avLst/>
            <a:gdLst>
              <a:gd name="connsiteX0" fmla="*/ 0 w 3051174"/>
              <a:gd name="connsiteY0" fmla="*/ 0 h 3797300"/>
              <a:gd name="connsiteX1" fmla="*/ 3051174 w 3051174"/>
              <a:gd name="connsiteY1" fmla="*/ 0 h 3797300"/>
              <a:gd name="connsiteX2" fmla="*/ 3051174 w 3051174"/>
              <a:gd name="connsiteY2" fmla="*/ 3797300 h 3797300"/>
              <a:gd name="connsiteX3" fmla="*/ 0 w 3051174"/>
              <a:gd name="connsiteY3" fmla="*/ 379730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174" h="3797300">
                <a:moveTo>
                  <a:pt x="0" y="0"/>
                </a:moveTo>
                <a:lnTo>
                  <a:pt x="3051174" y="0"/>
                </a:lnTo>
                <a:lnTo>
                  <a:pt x="3051174" y="3797300"/>
                </a:lnTo>
                <a:lnTo>
                  <a:pt x="0" y="37973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3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63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758632-70C2-3768-D87A-7CA383DDA7B6}"/>
              </a:ext>
            </a:extLst>
          </p:cNvPr>
          <p:cNvSpPr/>
          <p:nvPr/>
        </p:nvSpPr>
        <p:spPr>
          <a:xfrm>
            <a:off x="-1" y="0"/>
            <a:ext cx="62960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17C88-D727-A1BA-97E1-0FCD3B447567}"/>
              </a:ext>
            </a:extLst>
          </p:cNvPr>
          <p:cNvSpPr txBox="1"/>
          <p:nvPr/>
        </p:nvSpPr>
        <p:spPr>
          <a:xfrm>
            <a:off x="8066241" y="5639666"/>
            <a:ext cx="3778917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電機碩一 </a:t>
            </a:r>
            <a:r>
              <a:rPr lang="en-US" altLang="zh-TW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11278008 </a:t>
            </a: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林佳慧</a:t>
            </a:r>
            <a:endParaRPr lang="en-US" altLang="zh-TW" sz="2000" b="1" spc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:2023/10/18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A3D36-FC10-D50E-0762-1B3176A4435F}"/>
              </a:ext>
            </a:extLst>
          </p:cNvPr>
          <p:cNvSpPr txBox="1"/>
          <p:nvPr/>
        </p:nvSpPr>
        <p:spPr>
          <a:xfrm>
            <a:off x="813875" y="1664577"/>
            <a:ext cx="883631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8000" b="1" dirty="0">
                <a:solidFill>
                  <a:schemeClr val="accent1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 Bold" panose="00000800000000000000" pitchFamily="2" charset="0"/>
              </a:rPr>
              <a:t>物聯網實務 </a:t>
            </a:r>
            <a:r>
              <a:rPr lang="en-US" altLang="zh-TW" sz="8000" b="1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HW6</a:t>
            </a:r>
            <a:endParaRPr lang="en-US" sz="6600" b="1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3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2D28626-144A-4883-B16F-189C6DC0C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135" y="3429000"/>
            <a:ext cx="4705592" cy="333392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240038C-B6E2-4A55-BFBF-937481BF6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19" y="1257297"/>
            <a:ext cx="6352865" cy="196087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907CCCF-2410-4A87-9F7A-A166FC3D8D37}"/>
              </a:ext>
            </a:extLst>
          </p:cNvPr>
          <p:cNvSpPr/>
          <p:nvPr/>
        </p:nvSpPr>
        <p:spPr>
          <a:xfrm>
            <a:off x="3837305" y="305912"/>
            <a:ext cx="4517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Add a debug node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790E94-8200-4B3E-91CD-200C6A7B5D25}"/>
              </a:ext>
            </a:extLst>
          </p:cNvPr>
          <p:cNvSpPr/>
          <p:nvPr/>
        </p:nvSpPr>
        <p:spPr>
          <a:xfrm>
            <a:off x="8085962" y="6164532"/>
            <a:ext cx="3184550" cy="470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B4EF9893-1B07-4791-99CF-14F27A55E64D}"/>
              </a:ext>
            </a:extLst>
          </p:cNvPr>
          <p:cNvSpPr/>
          <p:nvPr/>
        </p:nvSpPr>
        <p:spPr>
          <a:xfrm rot="2050402">
            <a:off x="5599047" y="3245267"/>
            <a:ext cx="1366969" cy="834654"/>
          </a:xfrm>
          <a:prstGeom prst="rightArrow">
            <a:avLst>
              <a:gd name="adj1" fmla="val 2964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40BEC12-A075-4239-81D9-FAF5BF112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471" y="1931545"/>
            <a:ext cx="2356317" cy="629114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1283BDD9-148A-4104-B7E3-8E398AB5AEA3}"/>
              </a:ext>
            </a:extLst>
          </p:cNvPr>
          <p:cNvSpPr/>
          <p:nvPr/>
        </p:nvSpPr>
        <p:spPr>
          <a:xfrm rot="10800000">
            <a:off x="10228520" y="2631540"/>
            <a:ext cx="531628" cy="7263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44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B2DDFA-F623-445F-9220-8272A478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99" y="1501846"/>
            <a:ext cx="9843401" cy="3038256"/>
          </a:xfrm>
          <a:prstGeom prst="rect">
            <a:avLst/>
          </a:prstGeom>
        </p:spPr>
      </p:pic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B829DB7E-A39E-4AA8-9C24-65F7523CD2B7}"/>
              </a:ext>
            </a:extLst>
          </p:cNvPr>
          <p:cNvSpPr/>
          <p:nvPr/>
        </p:nvSpPr>
        <p:spPr>
          <a:xfrm>
            <a:off x="1461979" y="4540102"/>
            <a:ext cx="3269509" cy="520995"/>
          </a:xfrm>
          <a:prstGeom prst="wedgeRoundRectCallout">
            <a:avLst>
              <a:gd name="adj1" fmla="val -10022"/>
              <a:gd name="adj2" fmla="val -823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WebSocket Server Listening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ED95DFFF-CC9C-4617-A17F-373D3AC00F49}"/>
              </a:ext>
            </a:extLst>
          </p:cNvPr>
          <p:cNvSpPr/>
          <p:nvPr/>
        </p:nvSpPr>
        <p:spPr>
          <a:xfrm>
            <a:off x="6826989" y="4566682"/>
            <a:ext cx="4528583" cy="520995"/>
          </a:xfrm>
          <a:prstGeom prst="wedgeRoundRectCallout">
            <a:avLst>
              <a:gd name="adj1" fmla="val -10022"/>
              <a:gd name="adj2" fmla="val -823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Show the messages on the debug window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BC9EBF-CE05-4265-8A12-2583B5C07DB6}"/>
              </a:ext>
            </a:extLst>
          </p:cNvPr>
          <p:cNvSpPr/>
          <p:nvPr/>
        </p:nvSpPr>
        <p:spPr>
          <a:xfrm>
            <a:off x="4600653" y="396076"/>
            <a:ext cx="29906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 Flow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9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398E9C-9AE3-4E06-BC1E-BCE0E42BEA6E}"/>
              </a:ext>
            </a:extLst>
          </p:cNvPr>
          <p:cNvSpPr/>
          <p:nvPr/>
        </p:nvSpPr>
        <p:spPr>
          <a:xfrm>
            <a:off x="4609187" y="341474"/>
            <a:ext cx="3934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Modify HTML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D700C7-A569-4F9D-9FEE-7FC7234D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296" y="1150444"/>
            <a:ext cx="8035759" cy="248031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847794B-6305-43E7-A0E7-CF7F78517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590" y="2654507"/>
            <a:ext cx="4616687" cy="408326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1377114-A942-44D2-B844-C877F314F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989" y="4299506"/>
            <a:ext cx="1384371" cy="374669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4B6942F4-B19D-495F-ABCA-FB376105F5A1}"/>
              </a:ext>
            </a:extLst>
          </p:cNvPr>
          <p:cNvSpPr/>
          <p:nvPr/>
        </p:nvSpPr>
        <p:spPr>
          <a:xfrm>
            <a:off x="6049915" y="2174733"/>
            <a:ext cx="526317" cy="7655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52F6FF2F-21FE-4B32-918B-5BAB398A381E}"/>
              </a:ext>
            </a:extLst>
          </p:cNvPr>
          <p:cNvSpPr/>
          <p:nvPr/>
        </p:nvSpPr>
        <p:spPr>
          <a:xfrm>
            <a:off x="8022268" y="5134817"/>
            <a:ext cx="1791584" cy="520995"/>
          </a:xfrm>
          <a:prstGeom prst="wedgeRoundRectCallout">
            <a:avLst>
              <a:gd name="adj1" fmla="val -57177"/>
              <a:gd name="adj2" fmla="val 7270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ex6-1-2.txt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8A8B2711-A6A1-4B83-A5C6-DDDE97DD5672}"/>
              </a:ext>
            </a:extLst>
          </p:cNvPr>
          <p:cNvSpPr/>
          <p:nvPr/>
        </p:nvSpPr>
        <p:spPr>
          <a:xfrm rot="16200000">
            <a:off x="9263008" y="4083961"/>
            <a:ext cx="526317" cy="7655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02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DB3B8CB-FDBF-48E4-A7C6-D2A130EF4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602" y="1713145"/>
            <a:ext cx="5680796" cy="442750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B05B02E-BB03-4A7A-914C-18CD23B3E3E2}"/>
              </a:ext>
            </a:extLst>
          </p:cNvPr>
          <p:cNvSpPr/>
          <p:nvPr/>
        </p:nvSpPr>
        <p:spPr>
          <a:xfrm>
            <a:off x="2725526" y="384176"/>
            <a:ext cx="6740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Refresh the chat room web page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73D44D44-07EC-48BB-9112-DF44BA23D73E}"/>
              </a:ext>
            </a:extLst>
          </p:cNvPr>
          <p:cNvSpPr/>
          <p:nvPr/>
        </p:nvSpPr>
        <p:spPr>
          <a:xfrm>
            <a:off x="1121738" y="5554559"/>
            <a:ext cx="1791584" cy="520995"/>
          </a:xfrm>
          <a:prstGeom prst="wedgeRoundRectCallout">
            <a:avLst>
              <a:gd name="adj1" fmla="val 68639"/>
              <a:gd name="adj2" fmla="val 114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connected</a:t>
            </a:r>
          </a:p>
        </p:txBody>
      </p:sp>
    </p:spTree>
    <p:extLst>
      <p:ext uri="{BB962C8B-B14F-4D97-AF65-F5344CB8AC3E}">
        <p14:creationId xmlns:p14="http://schemas.microsoft.com/office/powerpoint/2010/main" val="7722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60CD747-654D-4D40-9A6C-9E79B412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956" y="1942895"/>
            <a:ext cx="4921503" cy="352443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A266EB6-DE54-431E-A16F-2770F43C7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41" y="2721266"/>
            <a:ext cx="5894591" cy="19676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84E20E0-F82B-4FA7-B263-27E340F2D2F0}"/>
              </a:ext>
            </a:extLst>
          </p:cNvPr>
          <p:cNvSpPr/>
          <p:nvPr/>
        </p:nvSpPr>
        <p:spPr>
          <a:xfrm>
            <a:off x="1602622" y="386672"/>
            <a:ext cx="8986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Open the chat room web page in new window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DFDC03A9-85DD-41CD-823F-B2C4C2FA2025}"/>
              </a:ext>
            </a:extLst>
          </p:cNvPr>
          <p:cNvSpPr/>
          <p:nvPr/>
        </p:nvSpPr>
        <p:spPr>
          <a:xfrm>
            <a:off x="600743" y="4767750"/>
            <a:ext cx="1791584" cy="520995"/>
          </a:xfrm>
          <a:prstGeom prst="wedgeRoundRectCallout">
            <a:avLst>
              <a:gd name="adj1" fmla="val -14447"/>
              <a:gd name="adj2" fmla="val -7015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connected2</a:t>
            </a:r>
          </a:p>
        </p:txBody>
      </p:sp>
    </p:spTree>
    <p:extLst>
      <p:ext uri="{BB962C8B-B14F-4D97-AF65-F5344CB8AC3E}">
        <p14:creationId xmlns:p14="http://schemas.microsoft.com/office/powerpoint/2010/main" val="299478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21DECE8-0ECD-4655-9EAF-47CB21EDE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667" y="1459453"/>
            <a:ext cx="4661140" cy="473099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FAAA4D2-0F1C-4974-AE49-C506280148DC}"/>
              </a:ext>
            </a:extLst>
          </p:cNvPr>
          <p:cNvSpPr/>
          <p:nvPr/>
        </p:nvSpPr>
        <p:spPr>
          <a:xfrm>
            <a:off x="4128955" y="384176"/>
            <a:ext cx="3934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Modify HTML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297F1A-14CC-481F-ACB4-F54FF2A05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3" y="2734777"/>
            <a:ext cx="5894591" cy="1967691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AD32A4-1893-44AD-B613-D25AB0FB8BAD}"/>
              </a:ext>
            </a:extLst>
          </p:cNvPr>
          <p:cNvCxnSpPr/>
          <p:nvPr/>
        </p:nvCxnSpPr>
        <p:spPr>
          <a:xfrm flipV="1">
            <a:off x="3565488" y="2734777"/>
            <a:ext cx="3335042" cy="603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A2A3C317-7CFC-4526-9CFF-984630601C2F}"/>
              </a:ext>
            </a:extLst>
          </p:cNvPr>
          <p:cNvSpPr/>
          <p:nvPr/>
        </p:nvSpPr>
        <p:spPr>
          <a:xfrm>
            <a:off x="9698497" y="3824949"/>
            <a:ext cx="1791584" cy="520995"/>
          </a:xfrm>
          <a:prstGeom prst="wedgeRoundRectCallout">
            <a:avLst>
              <a:gd name="adj1" fmla="val -35218"/>
              <a:gd name="adj2" fmla="val 9311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ex6-1-3.txt</a:t>
            </a:r>
          </a:p>
        </p:txBody>
      </p:sp>
    </p:spTree>
    <p:extLst>
      <p:ext uri="{BB962C8B-B14F-4D97-AF65-F5344CB8AC3E}">
        <p14:creationId xmlns:p14="http://schemas.microsoft.com/office/powerpoint/2010/main" val="201137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4356842-CC1B-4C99-BA86-7F7DAA0B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60" y="1366559"/>
            <a:ext cx="6877815" cy="492540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B884B69-8F98-45C2-AA95-F919269D779A}"/>
              </a:ext>
            </a:extLst>
          </p:cNvPr>
          <p:cNvSpPr/>
          <p:nvPr/>
        </p:nvSpPr>
        <p:spPr>
          <a:xfrm>
            <a:off x="2916860" y="390892"/>
            <a:ext cx="6358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9: Refresh chat room web pages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A8B63F-A7F6-430C-AB5F-C3A8EBC645D3}"/>
              </a:ext>
            </a:extLst>
          </p:cNvPr>
          <p:cNvSpPr/>
          <p:nvPr/>
        </p:nvSpPr>
        <p:spPr>
          <a:xfrm>
            <a:off x="3891516" y="1454132"/>
            <a:ext cx="382772" cy="342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DDC91E-F0BC-46BF-8EDC-8E9CA2A4A7D7}"/>
              </a:ext>
            </a:extLst>
          </p:cNvPr>
          <p:cNvSpPr/>
          <p:nvPr/>
        </p:nvSpPr>
        <p:spPr>
          <a:xfrm>
            <a:off x="6595730" y="2999397"/>
            <a:ext cx="382772" cy="342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14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D74528-BE52-41C1-882B-AE017D8C0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604" y="820095"/>
            <a:ext cx="2366435" cy="20613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57B2B65-4D36-45DA-8CC1-DF71369BC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295" y="4699778"/>
            <a:ext cx="9481037" cy="169553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DB55058-6C87-4794-B7D7-0C7B3181841B}"/>
              </a:ext>
            </a:extLst>
          </p:cNvPr>
          <p:cNvSpPr/>
          <p:nvPr/>
        </p:nvSpPr>
        <p:spPr>
          <a:xfrm>
            <a:off x="3770586" y="235320"/>
            <a:ext cx="4650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10: Submit a message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54141733-7189-4EAD-90B7-926C3C9B8845}"/>
              </a:ext>
            </a:extLst>
          </p:cNvPr>
          <p:cNvSpPr/>
          <p:nvPr/>
        </p:nvSpPr>
        <p:spPr>
          <a:xfrm>
            <a:off x="7357039" y="1590261"/>
            <a:ext cx="1791584" cy="520995"/>
          </a:xfrm>
          <a:prstGeom prst="wedgeRoundRectCallout">
            <a:avLst>
              <a:gd name="adj1" fmla="val -64892"/>
              <a:gd name="adj2" fmla="val -28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1.Hello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51E19E03-00AA-4880-B959-9C2C8EEDF6A8}"/>
              </a:ext>
            </a:extLst>
          </p:cNvPr>
          <p:cNvSpPr/>
          <p:nvPr/>
        </p:nvSpPr>
        <p:spPr>
          <a:xfrm>
            <a:off x="3043377" y="1955312"/>
            <a:ext cx="1791584" cy="520995"/>
          </a:xfrm>
          <a:prstGeom prst="wedgeRoundRectCallout">
            <a:avLst>
              <a:gd name="adj1" fmla="val 62111"/>
              <a:gd name="adj2" fmla="val 33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2.Submit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E9C0C4-250A-4E7F-98BD-230260F96848}"/>
              </a:ext>
            </a:extLst>
          </p:cNvPr>
          <p:cNvSpPr/>
          <p:nvPr/>
        </p:nvSpPr>
        <p:spPr>
          <a:xfrm>
            <a:off x="3435979" y="3611524"/>
            <a:ext cx="5851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11: Check the debug window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ADCC5235-B2CE-43BC-91A5-5E9DE4B30BCD}"/>
              </a:ext>
            </a:extLst>
          </p:cNvPr>
          <p:cNvSpPr/>
          <p:nvPr/>
        </p:nvSpPr>
        <p:spPr>
          <a:xfrm>
            <a:off x="8779121" y="5547546"/>
            <a:ext cx="1087893" cy="520995"/>
          </a:xfrm>
          <a:prstGeom prst="wedgeRoundRectCallout">
            <a:avLst>
              <a:gd name="adj1" fmla="val -53616"/>
              <a:gd name="adj2" fmla="val -7015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99463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5FF229B-CB34-4B2D-A76A-5F364FFFD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2" y="1377845"/>
            <a:ext cx="5772447" cy="210195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3A7921-B297-49DF-9076-9A689CB5D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231" y="3930362"/>
            <a:ext cx="4750044" cy="25591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E15C27D-057C-4C09-9125-CB85F3EF1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21" y="1377845"/>
            <a:ext cx="5366026" cy="20511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D08CE96-E6EB-4EF4-B4FD-35306868ACE1}"/>
              </a:ext>
            </a:extLst>
          </p:cNvPr>
          <p:cNvSpPr/>
          <p:nvPr/>
        </p:nvSpPr>
        <p:spPr>
          <a:xfrm>
            <a:off x="985434" y="370589"/>
            <a:ext cx="10221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12: Add a “function” node and a “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out” node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FDBED2-C3D0-4E47-8A25-73D36873A439}"/>
              </a:ext>
            </a:extLst>
          </p:cNvPr>
          <p:cNvCxnSpPr>
            <a:cxnSpLocks/>
          </p:cNvCxnSpPr>
          <p:nvPr/>
        </p:nvCxnSpPr>
        <p:spPr>
          <a:xfrm flipH="1" flipV="1">
            <a:off x="5199323" y="2998381"/>
            <a:ext cx="3439115" cy="223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3DD4D0-256C-4572-9436-8A08B4553D41}"/>
              </a:ext>
            </a:extLst>
          </p:cNvPr>
          <p:cNvCxnSpPr>
            <a:cxnSpLocks/>
          </p:cNvCxnSpPr>
          <p:nvPr/>
        </p:nvCxnSpPr>
        <p:spPr>
          <a:xfrm flipH="1">
            <a:off x="9558670" y="3296093"/>
            <a:ext cx="1647896" cy="1041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903C2F03-9879-42A6-93E0-F78C5B8EC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236" y="5105486"/>
            <a:ext cx="1384371" cy="374669"/>
          </a:xfrm>
          <a:prstGeom prst="rect">
            <a:avLst/>
          </a:prstGeom>
        </p:spPr>
      </p:pic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7909C97C-C5BE-4E5F-A344-5767AB6F77FD}"/>
              </a:ext>
            </a:extLst>
          </p:cNvPr>
          <p:cNvSpPr/>
          <p:nvPr/>
        </p:nvSpPr>
        <p:spPr>
          <a:xfrm rot="5400000">
            <a:off x="5546261" y="4881910"/>
            <a:ext cx="526317" cy="7655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754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F91ACD-3310-412F-BAEC-A91093544551}"/>
              </a:ext>
            </a:extLst>
          </p:cNvPr>
          <p:cNvSpPr/>
          <p:nvPr/>
        </p:nvSpPr>
        <p:spPr>
          <a:xfrm>
            <a:off x="5582077" y="277851"/>
            <a:ext cx="1027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82D006-1239-483D-9F17-4719B1E0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13" y="1473538"/>
            <a:ext cx="7911174" cy="3024034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312FE0AA-49BF-411B-AE00-38BA0F0E7DFF}"/>
              </a:ext>
            </a:extLst>
          </p:cNvPr>
          <p:cNvSpPr/>
          <p:nvPr/>
        </p:nvSpPr>
        <p:spPr>
          <a:xfrm>
            <a:off x="1342168" y="3847907"/>
            <a:ext cx="3304260" cy="520995"/>
          </a:xfrm>
          <a:prstGeom prst="wedgeRoundRectCallout">
            <a:avLst>
              <a:gd name="adj1" fmla="val 25915"/>
              <a:gd name="adj2" fmla="val -11913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WebSocket Server Listening</a:t>
            </a:r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D7268A2E-2C3D-42B4-8051-29AE4D716140}"/>
              </a:ext>
            </a:extLst>
          </p:cNvPr>
          <p:cNvSpPr/>
          <p:nvPr/>
        </p:nvSpPr>
        <p:spPr>
          <a:xfrm>
            <a:off x="4646428" y="4660838"/>
            <a:ext cx="2172586" cy="520995"/>
          </a:xfrm>
          <a:prstGeom prst="wedgeRoundRectCallout">
            <a:avLst>
              <a:gd name="adj1" fmla="val 25915"/>
              <a:gd name="adj2" fmla="val -11913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Message processing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01DB06BF-EB7B-40F4-9959-2378BCF1B9CE}"/>
              </a:ext>
            </a:extLst>
          </p:cNvPr>
          <p:cNvSpPr/>
          <p:nvPr/>
        </p:nvSpPr>
        <p:spPr>
          <a:xfrm>
            <a:off x="7385005" y="4660838"/>
            <a:ext cx="3304260" cy="520995"/>
          </a:xfrm>
          <a:prstGeom prst="wedgeRoundRectCallout">
            <a:avLst>
              <a:gd name="adj1" fmla="val 816"/>
              <a:gd name="adj2" fmla="val -11097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Broadcast via WebSocket Server </a:t>
            </a:r>
          </a:p>
        </p:txBody>
      </p:sp>
    </p:spTree>
    <p:extLst>
      <p:ext uri="{BB962C8B-B14F-4D97-AF65-F5344CB8AC3E}">
        <p14:creationId xmlns:p14="http://schemas.microsoft.com/office/powerpoint/2010/main" val="186990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6" y="2063885"/>
            <a:ext cx="9730284" cy="2730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1230856" y="2659558"/>
            <a:ext cx="973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Exercise 6-1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619B84-3828-4361-BC48-B1B4EF05095B}"/>
              </a:ext>
            </a:extLst>
          </p:cNvPr>
          <p:cNvSpPr txBox="1"/>
          <p:nvPr/>
        </p:nvSpPr>
        <p:spPr>
          <a:xfrm>
            <a:off x="1230856" y="3716896"/>
            <a:ext cx="973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Design a chat room </a:t>
            </a:r>
          </a:p>
        </p:txBody>
      </p:sp>
    </p:spTree>
    <p:extLst>
      <p:ext uri="{BB962C8B-B14F-4D97-AF65-F5344CB8AC3E}">
        <p14:creationId xmlns:p14="http://schemas.microsoft.com/office/powerpoint/2010/main" val="83141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E4D3523-BC01-46AE-9118-59665174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84" y="503130"/>
            <a:ext cx="3166343" cy="251826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BC6912E-BA59-40EC-8294-4823BBC4E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63" y="1893120"/>
            <a:ext cx="5994708" cy="25401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928CD8E-2964-4B29-9873-E06BBBE6F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685" y="3263655"/>
            <a:ext cx="4743694" cy="3200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524714-1100-48A6-BD24-469C8CB68A41}"/>
              </a:ext>
            </a:extLst>
          </p:cNvPr>
          <p:cNvSpPr/>
          <p:nvPr/>
        </p:nvSpPr>
        <p:spPr>
          <a:xfrm>
            <a:off x="3706371" y="260866"/>
            <a:ext cx="4779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13: Add a debug node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D7AE87-8A90-4646-847D-76BCD9BED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453" y="5544238"/>
            <a:ext cx="1384371" cy="374669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29677E6F-7DBA-46FC-BCB2-C11230309A40}"/>
              </a:ext>
            </a:extLst>
          </p:cNvPr>
          <p:cNvSpPr/>
          <p:nvPr/>
        </p:nvSpPr>
        <p:spPr>
          <a:xfrm rot="17624009">
            <a:off x="6035559" y="4303068"/>
            <a:ext cx="526317" cy="7655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6093C3F2-BCE3-48FC-8C83-C7F09DB6C96F}"/>
              </a:ext>
            </a:extLst>
          </p:cNvPr>
          <p:cNvSpPr/>
          <p:nvPr/>
        </p:nvSpPr>
        <p:spPr>
          <a:xfrm rot="5400000">
            <a:off x="5579241" y="5323262"/>
            <a:ext cx="526317" cy="7655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CFA957-D1E6-483C-A973-7644ABC7EF23}"/>
              </a:ext>
            </a:extLst>
          </p:cNvPr>
          <p:cNvSpPr/>
          <p:nvPr/>
        </p:nvSpPr>
        <p:spPr>
          <a:xfrm>
            <a:off x="3838353" y="3987209"/>
            <a:ext cx="2257647" cy="374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777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97E6696-F310-4CF9-A106-1A9F4F02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42" y="923367"/>
            <a:ext cx="7204596" cy="330600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A0BCB0B-8934-41AF-89B2-CA1A6C085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490" y="1349991"/>
            <a:ext cx="4905510" cy="24527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A20CE75-BB71-4DAB-888E-E04770CB4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84" y="4347051"/>
            <a:ext cx="2051155" cy="1587582"/>
          </a:xfrm>
          <a:prstGeom prst="rect">
            <a:avLst/>
          </a:prstGeom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E73C5929-D728-40A4-A56B-94CCC1D4D94D}"/>
              </a:ext>
            </a:extLst>
          </p:cNvPr>
          <p:cNvSpPr/>
          <p:nvPr/>
        </p:nvSpPr>
        <p:spPr>
          <a:xfrm>
            <a:off x="2171507" y="4762193"/>
            <a:ext cx="888432" cy="520995"/>
          </a:xfrm>
          <a:prstGeom prst="wedgeRoundRectCallout">
            <a:avLst>
              <a:gd name="adj1" fmla="val -61288"/>
              <a:gd name="adj2" fmla="val 2576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1.Hi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F535B2AE-6FF5-4BD7-86D8-5C0CC3BFBE28}"/>
              </a:ext>
            </a:extLst>
          </p:cNvPr>
          <p:cNvSpPr/>
          <p:nvPr/>
        </p:nvSpPr>
        <p:spPr>
          <a:xfrm>
            <a:off x="1866820" y="5376170"/>
            <a:ext cx="1291049" cy="465481"/>
          </a:xfrm>
          <a:prstGeom prst="wedgeRoundRectCallout">
            <a:avLst>
              <a:gd name="adj1" fmla="val -81663"/>
              <a:gd name="adj2" fmla="val -2220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2.Submit</a:t>
            </a: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ABCE13A6-5CAC-47B2-A064-3FA3B2092B28}"/>
              </a:ext>
            </a:extLst>
          </p:cNvPr>
          <p:cNvSpPr/>
          <p:nvPr/>
        </p:nvSpPr>
        <p:spPr>
          <a:xfrm>
            <a:off x="9366317" y="3401479"/>
            <a:ext cx="2637841" cy="465481"/>
          </a:xfrm>
          <a:prstGeom prst="wedgeRoundRectCallout">
            <a:avLst>
              <a:gd name="adj1" fmla="val -74005"/>
              <a:gd name="adj2" fmla="val -130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chat and time message </a:t>
            </a:r>
          </a:p>
        </p:txBody>
      </p:sp>
    </p:spTree>
    <p:extLst>
      <p:ext uri="{BB962C8B-B14F-4D97-AF65-F5344CB8AC3E}">
        <p14:creationId xmlns:p14="http://schemas.microsoft.com/office/powerpoint/2010/main" val="3455984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994CE46-AA34-458C-B556-08946110E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0" y="1313865"/>
            <a:ext cx="5924854" cy="263538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4EE5906-5DBE-4F60-94F3-5011A84BE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988" y="1853642"/>
            <a:ext cx="4400776" cy="419121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86C2C98-4FD3-4B6E-87EF-C4E98F151D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790" r="949"/>
          <a:stretch/>
        </p:blipFill>
        <p:spPr>
          <a:xfrm>
            <a:off x="1143897" y="4112563"/>
            <a:ext cx="4673499" cy="23011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22B478-A720-4F4C-894C-90D8F773F2EE}"/>
              </a:ext>
            </a:extLst>
          </p:cNvPr>
          <p:cNvSpPr/>
          <p:nvPr/>
        </p:nvSpPr>
        <p:spPr>
          <a:xfrm>
            <a:off x="4026362" y="382671"/>
            <a:ext cx="4139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15: Modify HTML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DED11D8-117D-4F22-9564-79C2553F525C}"/>
              </a:ext>
            </a:extLst>
          </p:cNvPr>
          <p:cNvCxnSpPr/>
          <p:nvPr/>
        </p:nvCxnSpPr>
        <p:spPr>
          <a:xfrm>
            <a:off x="2498651" y="1850065"/>
            <a:ext cx="74428" cy="2403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FF7CE384-9FEB-4311-8726-F8B58C9158B4}"/>
              </a:ext>
            </a:extLst>
          </p:cNvPr>
          <p:cNvSpPr/>
          <p:nvPr/>
        </p:nvSpPr>
        <p:spPr>
          <a:xfrm>
            <a:off x="7520112" y="4797634"/>
            <a:ext cx="1291049" cy="465481"/>
          </a:xfrm>
          <a:prstGeom prst="wedgeRoundRectCallout">
            <a:avLst>
              <a:gd name="adj1" fmla="val -14955"/>
              <a:gd name="adj2" fmla="val -359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Result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6F0DFD-51AC-4E26-89C6-8077E694DE84}"/>
              </a:ext>
            </a:extLst>
          </p:cNvPr>
          <p:cNvSpPr/>
          <p:nvPr/>
        </p:nvSpPr>
        <p:spPr>
          <a:xfrm>
            <a:off x="7429988" y="3179135"/>
            <a:ext cx="1714012" cy="1073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295319-5F6D-40D5-9CB0-3852F35E7D19}"/>
              </a:ext>
            </a:extLst>
          </p:cNvPr>
          <p:cNvSpPr/>
          <p:nvPr/>
        </p:nvSpPr>
        <p:spPr>
          <a:xfrm>
            <a:off x="9194980" y="4268037"/>
            <a:ext cx="1714012" cy="718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037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5" y="484780"/>
            <a:ext cx="9730284" cy="3144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0" y="1052646"/>
            <a:ext cx="12191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Homework 6-1</a:t>
            </a:r>
          </a:p>
          <a:p>
            <a:pPr algn="ctr"/>
            <a:endParaRPr lang="en-US" altLang="zh-TW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C756B3-BAA7-4ADE-A2A8-D8E14502DFE4}"/>
              </a:ext>
            </a:extLst>
          </p:cNvPr>
          <p:cNvSpPr/>
          <p:nvPr/>
        </p:nvSpPr>
        <p:spPr>
          <a:xfrm>
            <a:off x="1927147" y="2099086"/>
            <a:ext cx="8337701" cy="1323439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請加上一個可以輸入用戶端代號的文字表單，讓聊天室網頁呈現進 行聊天者的代號、聊天內容與聊天時間，如下圖所示。 </a:t>
            </a:r>
            <a:r>
              <a:rPr lang="en-US" altLang="zh-TW" sz="2000" dirty="0"/>
              <a:t>Please add another input for user’s name. When you receive or send a message, show the time, the user’s name and the chat </a:t>
            </a:r>
            <a:r>
              <a:rPr lang="en-US" altLang="zh-TW" sz="2000" dirty="0" err="1"/>
              <a:t>messag</a:t>
            </a:r>
            <a:endParaRPr lang="zh-TW" altLang="en-US" sz="2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7C15FE4-79EE-4C5C-B86D-7708F37D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37" y="3629445"/>
            <a:ext cx="6962313" cy="314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6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3FAF3E2-9894-4988-868B-4A86374B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02" y="1272948"/>
            <a:ext cx="5543835" cy="14732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22932C4-A9D4-40BD-95A5-F8EC12F72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2162"/>
            <a:ext cx="5924854" cy="26353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CD01EB9-2CE4-472F-8A68-CF192F32F9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790" r="949"/>
          <a:stretch/>
        </p:blipFill>
        <p:spPr>
          <a:xfrm>
            <a:off x="0" y="4199943"/>
            <a:ext cx="4673499" cy="230110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0B35BDF-98E5-4239-8818-A596B2A09F05}"/>
              </a:ext>
            </a:extLst>
          </p:cNvPr>
          <p:cNvCxnSpPr/>
          <p:nvPr/>
        </p:nvCxnSpPr>
        <p:spPr>
          <a:xfrm>
            <a:off x="1980431" y="1849279"/>
            <a:ext cx="74428" cy="2403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BBF4D7B-867A-4532-80E7-725567BA4CA1}"/>
              </a:ext>
            </a:extLst>
          </p:cNvPr>
          <p:cNvSpPr/>
          <p:nvPr/>
        </p:nvSpPr>
        <p:spPr>
          <a:xfrm>
            <a:off x="4699141" y="19605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修改程式碼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7823B24-49D7-414D-8C73-CA6991220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992" y="3217928"/>
            <a:ext cx="5251720" cy="3283119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729AC5A4-0EC7-4B01-85D5-70016D53F074}"/>
              </a:ext>
            </a:extLst>
          </p:cNvPr>
          <p:cNvSpPr/>
          <p:nvPr/>
        </p:nvSpPr>
        <p:spPr>
          <a:xfrm>
            <a:off x="4399781" y="5090377"/>
            <a:ext cx="935233" cy="5847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A6080FE8-B756-4603-B4D5-E5DE5343CE0B}"/>
              </a:ext>
            </a:extLst>
          </p:cNvPr>
          <p:cNvSpPr/>
          <p:nvPr/>
        </p:nvSpPr>
        <p:spPr>
          <a:xfrm rot="16200000">
            <a:off x="8926692" y="2508131"/>
            <a:ext cx="614859" cy="5847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9FAFBA-D629-420C-88A0-2EEEE32A6C2E}"/>
              </a:ext>
            </a:extLst>
          </p:cNvPr>
          <p:cNvSpPr/>
          <p:nvPr/>
        </p:nvSpPr>
        <p:spPr>
          <a:xfrm>
            <a:off x="6068508" y="3924378"/>
            <a:ext cx="2873217" cy="891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F2BAB53-1673-44B1-8D07-262962954E10}"/>
              </a:ext>
            </a:extLst>
          </p:cNvPr>
          <p:cNvSpPr/>
          <p:nvPr/>
        </p:nvSpPr>
        <p:spPr>
          <a:xfrm>
            <a:off x="7699044" y="4859487"/>
            <a:ext cx="4071502" cy="1125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增加一個</a:t>
            </a:r>
            <a:r>
              <a:rPr lang="en-US" altLang="zh-TW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User’s name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en-US" altLang="zh-TW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chat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的文字以及一個輸入框並給其一個</a:t>
            </a:r>
            <a:r>
              <a:rPr lang="en-US" altLang="zh-TW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id(text-name)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用來記錄輸入的人名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3B0C4F-2B93-4EEE-9139-A1E8E5F925BA}"/>
              </a:ext>
            </a:extLst>
          </p:cNvPr>
          <p:cNvSpPr/>
          <p:nvPr/>
        </p:nvSpPr>
        <p:spPr>
          <a:xfrm>
            <a:off x="7505116" y="2009586"/>
            <a:ext cx="4265430" cy="335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60E4FDD-E111-477E-8BA1-4D00DB938ED7}"/>
              </a:ext>
            </a:extLst>
          </p:cNvPr>
          <p:cNvSpPr/>
          <p:nvPr/>
        </p:nvSpPr>
        <p:spPr>
          <a:xfrm>
            <a:off x="8850904" y="611817"/>
            <a:ext cx="3057561" cy="1125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增加使用者名字顯示跟一個冒號將人名文字區隔開來</a:t>
            </a:r>
          </a:p>
        </p:txBody>
      </p:sp>
    </p:spTree>
    <p:extLst>
      <p:ext uri="{BB962C8B-B14F-4D97-AF65-F5344CB8AC3E}">
        <p14:creationId xmlns:p14="http://schemas.microsoft.com/office/powerpoint/2010/main" val="8673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F98A6F7-0E1F-4836-A87E-84936080B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082" y="458235"/>
            <a:ext cx="5171601" cy="61927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B9E512-BDBB-490C-BD6C-402609749A1E}"/>
              </a:ext>
            </a:extLst>
          </p:cNvPr>
          <p:cNvSpPr/>
          <p:nvPr/>
        </p:nvSpPr>
        <p:spPr>
          <a:xfrm>
            <a:off x="416054" y="256232"/>
            <a:ext cx="1234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32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4C5A16D-A027-446B-9266-EB7CD0E8A3AF}"/>
              </a:ext>
            </a:extLst>
          </p:cNvPr>
          <p:cNvSpPr/>
          <p:nvPr/>
        </p:nvSpPr>
        <p:spPr>
          <a:xfrm>
            <a:off x="8080745" y="3429000"/>
            <a:ext cx="3296093" cy="92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Linda and Anna chat records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5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2422B60-F197-4F63-A479-D9D96373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74" y="573432"/>
            <a:ext cx="8510051" cy="59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7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70AE00-82B8-4F85-B580-82D64BCF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88" y="812911"/>
            <a:ext cx="9816224" cy="52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3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550CC8-BD0F-46CE-B5BD-33165CE1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269" y="1775303"/>
            <a:ext cx="6923462" cy="12177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5A0CED3-5E2E-4111-9833-96B3F26DA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72" y="3653818"/>
            <a:ext cx="5464170" cy="29964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3FF032-81B8-4200-AD2D-87ED29863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642" y="2863645"/>
            <a:ext cx="4661140" cy="399435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0E72AAD8-67E8-4842-A5F7-51F8FC5C4898}"/>
              </a:ext>
            </a:extLst>
          </p:cNvPr>
          <p:cNvSpPr/>
          <p:nvPr/>
        </p:nvSpPr>
        <p:spPr>
          <a:xfrm>
            <a:off x="2245196" y="2252694"/>
            <a:ext cx="520996" cy="5033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22042FB1-EC4D-4C88-B3C3-68DC034E92DB}"/>
              </a:ext>
            </a:extLst>
          </p:cNvPr>
          <p:cNvSpPr/>
          <p:nvPr/>
        </p:nvSpPr>
        <p:spPr>
          <a:xfrm>
            <a:off x="2377119" y="1573521"/>
            <a:ext cx="2307265" cy="520995"/>
          </a:xfrm>
          <a:prstGeom prst="wedgeRoundRectCallout">
            <a:avLst>
              <a:gd name="adj1" fmla="val 6817"/>
              <a:gd name="adj2" fmla="val 808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network&gt;http in</a:t>
            </a:r>
            <a:endParaRPr lang="zh-TW" altLang="en-US" dirty="0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1147CF8C-6862-4152-B8C0-38CB52465714}"/>
              </a:ext>
            </a:extLst>
          </p:cNvPr>
          <p:cNvSpPr/>
          <p:nvPr/>
        </p:nvSpPr>
        <p:spPr>
          <a:xfrm>
            <a:off x="4847886" y="1567113"/>
            <a:ext cx="2307265" cy="520995"/>
          </a:xfrm>
          <a:prstGeom prst="wedgeRoundRectCallout">
            <a:avLst>
              <a:gd name="adj1" fmla="val 2209"/>
              <a:gd name="adj2" fmla="val 849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function&gt;template</a:t>
            </a:r>
            <a:endParaRPr lang="zh-TW" altLang="en-US" dirty="0"/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01355646-AA9D-489B-96F2-5EB6C94AAF97}"/>
              </a:ext>
            </a:extLst>
          </p:cNvPr>
          <p:cNvSpPr/>
          <p:nvPr/>
        </p:nvSpPr>
        <p:spPr>
          <a:xfrm>
            <a:off x="7366310" y="1573521"/>
            <a:ext cx="2840946" cy="514588"/>
          </a:xfrm>
          <a:prstGeom prst="wedgeRoundRectCallout">
            <a:avLst>
              <a:gd name="adj1" fmla="val -8444"/>
              <a:gd name="adj2" fmla="val 828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network&gt; http response</a:t>
            </a:r>
            <a:endParaRPr lang="zh-TW" altLang="en-US" dirty="0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C29DD14A-5532-4E37-BC83-38C2D2BDD774}"/>
              </a:ext>
            </a:extLst>
          </p:cNvPr>
          <p:cNvSpPr/>
          <p:nvPr/>
        </p:nvSpPr>
        <p:spPr>
          <a:xfrm>
            <a:off x="3338623" y="2993046"/>
            <a:ext cx="520996" cy="16310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FCCE821F-F4C1-42A8-A130-5303A37FA6CE}"/>
              </a:ext>
            </a:extLst>
          </p:cNvPr>
          <p:cNvSpPr/>
          <p:nvPr/>
        </p:nvSpPr>
        <p:spPr>
          <a:xfrm rot="19406153">
            <a:off x="6363105" y="2677954"/>
            <a:ext cx="520996" cy="16310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244C6C-7BA4-4300-B287-C270463DBE4B}"/>
              </a:ext>
            </a:extLst>
          </p:cNvPr>
          <p:cNvSpPr/>
          <p:nvPr/>
        </p:nvSpPr>
        <p:spPr>
          <a:xfrm>
            <a:off x="1484470" y="5591998"/>
            <a:ext cx="1041993" cy="515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F6F3CE-8D4C-4371-8CBE-D00F6B098949}"/>
              </a:ext>
            </a:extLst>
          </p:cNvPr>
          <p:cNvSpPr/>
          <p:nvPr/>
        </p:nvSpPr>
        <p:spPr>
          <a:xfrm>
            <a:off x="9652212" y="5042924"/>
            <a:ext cx="1861636" cy="257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32AF10A3-FDCF-439D-8487-782A986B8848}"/>
              </a:ext>
            </a:extLst>
          </p:cNvPr>
          <p:cNvSpPr/>
          <p:nvPr/>
        </p:nvSpPr>
        <p:spPr>
          <a:xfrm>
            <a:off x="9206584" y="6098565"/>
            <a:ext cx="1477926" cy="520995"/>
          </a:xfrm>
          <a:prstGeom prst="wedgeRoundRectCallout">
            <a:avLst>
              <a:gd name="adj1" fmla="val -63690"/>
              <a:gd name="adj2" fmla="val -558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6-1-1.txt 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F03227-57EC-4749-83B0-B5160F11A566}"/>
              </a:ext>
            </a:extLst>
          </p:cNvPr>
          <p:cNvSpPr/>
          <p:nvPr/>
        </p:nvSpPr>
        <p:spPr>
          <a:xfrm>
            <a:off x="3441843" y="288975"/>
            <a:ext cx="5428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 Create chat room HTML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1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0D22DF-D826-45A8-BAB7-5A0C8ECE1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153" y="4095055"/>
            <a:ext cx="3086259" cy="2336920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10803680-E78E-4167-A7AF-1DB709DBA39C}"/>
              </a:ext>
            </a:extLst>
          </p:cNvPr>
          <p:cNvGrpSpPr/>
          <p:nvPr/>
        </p:nvGrpSpPr>
        <p:grpSpPr>
          <a:xfrm>
            <a:off x="2619153" y="1248573"/>
            <a:ext cx="6673440" cy="1639653"/>
            <a:chOff x="2438399" y="348633"/>
            <a:chExt cx="6673440" cy="1639653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C9AA6AF5-53DE-4EFF-9C1E-F0E781CE1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8399" y="651661"/>
              <a:ext cx="6673440" cy="1336625"/>
            </a:xfrm>
            <a:prstGeom prst="rect">
              <a:avLst/>
            </a:prstGeom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0EB2002C-7A6E-4184-B983-884EA894A7AA}"/>
                </a:ext>
              </a:extLst>
            </p:cNvPr>
            <p:cNvSpPr/>
            <p:nvPr/>
          </p:nvSpPr>
          <p:spPr>
            <a:xfrm>
              <a:off x="2597887" y="348633"/>
              <a:ext cx="1772093" cy="606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Chat room API </a:t>
              </a:r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0CDF10D1-7AF9-40C7-B041-D08EF5073890}"/>
                </a:ext>
              </a:extLst>
            </p:cNvPr>
            <p:cNvSpPr/>
            <p:nvPr/>
          </p:nvSpPr>
          <p:spPr>
            <a:xfrm>
              <a:off x="4781105" y="348633"/>
              <a:ext cx="1772093" cy="606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HTML</a:t>
              </a:r>
              <a:endParaRPr lang="zh-TW" altLang="en-US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C1E572C-BA36-4575-94AB-921D2F46EDC3}"/>
                </a:ext>
              </a:extLst>
            </p:cNvPr>
            <p:cNvSpPr/>
            <p:nvPr/>
          </p:nvSpPr>
          <p:spPr>
            <a:xfrm>
              <a:off x="6973183" y="348633"/>
              <a:ext cx="1772093" cy="606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Response </a:t>
              </a:r>
              <a:endParaRPr lang="zh-TW" altLang="en-US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1840F706-02FE-4B1E-867D-80532285DEA7}"/>
              </a:ext>
            </a:extLst>
          </p:cNvPr>
          <p:cNvSpPr/>
          <p:nvPr/>
        </p:nvSpPr>
        <p:spPr>
          <a:xfrm>
            <a:off x="166398" y="3167741"/>
            <a:ext cx="5953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Step2:open the chat room webpage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015A1E-16D9-44D7-86C4-675892765A8D}"/>
              </a:ext>
            </a:extLst>
          </p:cNvPr>
          <p:cNvSpPr/>
          <p:nvPr/>
        </p:nvSpPr>
        <p:spPr>
          <a:xfrm>
            <a:off x="166398" y="342540"/>
            <a:ext cx="3752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Room API Flow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6F51D42E-15F3-46FF-94B8-4040A0BA2468}"/>
              </a:ext>
            </a:extLst>
          </p:cNvPr>
          <p:cNvSpPr/>
          <p:nvPr/>
        </p:nvSpPr>
        <p:spPr>
          <a:xfrm>
            <a:off x="6886350" y="4352117"/>
            <a:ext cx="2938134" cy="520995"/>
          </a:xfrm>
          <a:prstGeom prst="wedgeRoundRectCallout">
            <a:avLst>
              <a:gd name="adj1" fmla="val -108390"/>
              <a:gd name="adj2" fmla="val -660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http://localhost:1880/chat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333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39F43BC-FB1A-4C49-AFFD-96989A3EF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338" y="1904747"/>
            <a:ext cx="4716076" cy="35710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CABA55-7196-43E6-A773-E397408A2054}"/>
              </a:ext>
            </a:extLst>
          </p:cNvPr>
          <p:cNvSpPr/>
          <p:nvPr/>
        </p:nvSpPr>
        <p:spPr>
          <a:xfrm>
            <a:off x="368594" y="1347596"/>
            <a:ext cx="60960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dirty="0"/>
              <a:t>&lt;!DOCTYPE HTML&gt;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    &lt;head&gt;</a:t>
            </a:r>
          </a:p>
          <a:p>
            <a:r>
              <a:rPr lang="en-US" altLang="zh-TW" dirty="0"/>
              <a:t>    &lt;title&gt;CHAT ROOM&lt;/title&gt;</a:t>
            </a:r>
          </a:p>
          <a:p>
            <a:r>
              <a:rPr lang="en-US" altLang="zh-TW" dirty="0"/>
              <a:t>    &lt;/head&gt;</a:t>
            </a:r>
          </a:p>
          <a:p>
            <a:r>
              <a:rPr lang="en-US" altLang="zh-TW" dirty="0"/>
              <a:t>    &lt;body&gt;</a:t>
            </a:r>
          </a:p>
          <a:p>
            <a:r>
              <a:rPr lang="en-US" altLang="zh-TW" dirty="0"/>
              <a:t>     &lt;div id="messages"&gt; &lt;h1&gt;chat room&lt;/h1&gt;  &lt;/div&gt;</a:t>
            </a:r>
          </a:p>
          <a:p>
            <a:r>
              <a:rPr lang="en-US" altLang="zh-TW" dirty="0"/>
              <a:t>     &lt;form&gt;</a:t>
            </a:r>
          </a:p>
          <a:p>
            <a:r>
              <a:rPr lang="en-US" altLang="zh-TW" dirty="0"/>
              <a:t>       &lt;input type="text" id="text" &gt;</a:t>
            </a:r>
          </a:p>
          <a:p>
            <a:r>
              <a:rPr lang="en-US" altLang="zh-TW" dirty="0"/>
              <a:t>     &lt;/form&gt;  </a:t>
            </a:r>
          </a:p>
          <a:p>
            <a:r>
              <a:rPr lang="en-US" altLang="zh-TW" dirty="0"/>
              <a:t>     &lt;p&gt;&lt;/p&gt; </a:t>
            </a:r>
          </a:p>
          <a:p>
            <a:r>
              <a:rPr lang="en-US" altLang="zh-TW" dirty="0"/>
              <a:t>     &lt;button&gt;Submit&lt;/button&gt;</a:t>
            </a:r>
          </a:p>
          <a:p>
            <a:r>
              <a:rPr lang="en-US" altLang="zh-TW" dirty="0"/>
              <a:t>     &lt;p&gt;&lt;/p&gt;</a:t>
            </a:r>
          </a:p>
          <a:p>
            <a:r>
              <a:rPr lang="en-US" altLang="zh-TW" dirty="0"/>
              <a:t>     &lt;div id="status"&gt;unknown&lt;/div&gt;</a:t>
            </a:r>
          </a:p>
          <a:p>
            <a:r>
              <a:rPr lang="en-US" altLang="zh-TW" dirty="0"/>
              <a:t>     &lt;/body&gt;   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B9E58B8-7B47-4C09-BB19-9E4DFFBB3F08}"/>
              </a:ext>
            </a:extLst>
          </p:cNvPr>
          <p:cNvSpPr/>
          <p:nvPr/>
        </p:nvSpPr>
        <p:spPr>
          <a:xfrm>
            <a:off x="9809154" y="3269519"/>
            <a:ext cx="1772093" cy="420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id: "messages"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5B4D138-C6F9-4E0F-9217-5C94CB7072E2}"/>
              </a:ext>
            </a:extLst>
          </p:cNvPr>
          <p:cNvSpPr/>
          <p:nvPr/>
        </p:nvSpPr>
        <p:spPr>
          <a:xfrm>
            <a:off x="9809154" y="3960635"/>
            <a:ext cx="1772093" cy="420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id: "text"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FCE795C-BED6-4B3F-9D0F-3645A74B61A1}"/>
              </a:ext>
            </a:extLst>
          </p:cNvPr>
          <p:cNvSpPr/>
          <p:nvPr/>
        </p:nvSpPr>
        <p:spPr>
          <a:xfrm>
            <a:off x="9807256" y="5055029"/>
            <a:ext cx="1772093" cy="420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id: “status"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10D0C4-34E8-4B79-A7BD-76B95341ECB5}"/>
              </a:ext>
            </a:extLst>
          </p:cNvPr>
          <p:cNvCxnSpPr/>
          <p:nvPr/>
        </p:nvCxnSpPr>
        <p:spPr>
          <a:xfrm>
            <a:off x="9165265" y="3479888"/>
            <a:ext cx="5209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26B973C-F23E-44DA-B2ED-54CA92528A05}"/>
              </a:ext>
            </a:extLst>
          </p:cNvPr>
          <p:cNvCxnSpPr>
            <a:cxnSpLocks/>
          </p:cNvCxnSpPr>
          <p:nvPr/>
        </p:nvCxnSpPr>
        <p:spPr>
          <a:xfrm>
            <a:off x="9537405" y="4192270"/>
            <a:ext cx="274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F60EB6D-20D8-4FA1-9082-19C8EC40DC33}"/>
              </a:ext>
            </a:extLst>
          </p:cNvPr>
          <p:cNvCxnSpPr>
            <a:cxnSpLocks/>
          </p:cNvCxnSpPr>
          <p:nvPr/>
        </p:nvCxnSpPr>
        <p:spPr>
          <a:xfrm>
            <a:off x="8027581" y="5297297"/>
            <a:ext cx="15931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2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60396E0-1BF7-4FD5-BEEF-2999C6B8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7" y="887269"/>
            <a:ext cx="6737696" cy="309260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9961268-8492-41B2-8BDB-191B32F17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17" y="4075845"/>
            <a:ext cx="4756394" cy="26861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5CE74A-DDF3-47FD-AAC6-35DC61CEE46E}"/>
              </a:ext>
            </a:extLst>
          </p:cNvPr>
          <p:cNvSpPr/>
          <p:nvPr/>
        </p:nvSpPr>
        <p:spPr>
          <a:xfrm>
            <a:off x="4027498" y="151247"/>
            <a:ext cx="47466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 Add “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in” 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E5C735-38F9-4AEE-B24A-877775B9432B}"/>
              </a:ext>
            </a:extLst>
          </p:cNvPr>
          <p:cNvSpPr/>
          <p:nvPr/>
        </p:nvSpPr>
        <p:spPr>
          <a:xfrm>
            <a:off x="462417" y="3051544"/>
            <a:ext cx="1440811" cy="28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F8176D8-0515-42E6-92DF-48577E516D00}"/>
              </a:ext>
            </a:extLst>
          </p:cNvPr>
          <p:cNvCxnSpPr/>
          <p:nvPr/>
        </p:nvCxnSpPr>
        <p:spPr>
          <a:xfrm>
            <a:off x="2052084" y="3338623"/>
            <a:ext cx="914400" cy="256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3C4BFDC9-8D9B-46CD-BD53-EA38CD960FBB}"/>
              </a:ext>
            </a:extLst>
          </p:cNvPr>
          <p:cNvSpPr/>
          <p:nvPr/>
        </p:nvSpPr>
        <p:spPr>
          <a:xfrm>
            <a:off x="4864398" y="3334595"/>
            <a:ext cx="1751662" cy="520995"/>
          </a:xfrm>
          <a:prstGeom prst="wedgeRoundRectCallout">
            <a:avLst>
              <a:gd name="adj1" fmla="val -80591"/>
              <a:gd name="adj2" fmla="val 53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Double click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3B121C-AC61-4EB5-A867-66CD9331580C}"/>
              </a:ext>
            </a:extLst>
          </p:cNvPr>
          <p:cNvSpPr/>
          <p:nvPr/>
        </p:nvSpPr>
        <p:spPr>
          <a:xfrm>
            <a:off x="1525673" y="5359358"/>
            <a:ext cx="2270150" cy="430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2D12CA-2F67-464E-B92D-8D62ACEC6195}"/>
              </a:ext>
            </a:extLst>
          </p:cNvPr>
          <p:cNvSpPr/>
          <p:nvPr/>
        </p:nvSpPr>
        <p:spPr>
          <a:xfrm>
            <a:off x="4354871" y="5827191"/>
            <a:ext cx="365986" cy="360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42EB953-A3C8-4FDC-8B9F-9BE7C992AAD8}"/>
              </a:ext>
            </a:extLst>
          </p:cNvPr>
          <p:cNvGrpSpPr/>
          <p:nvPr/>
        </p:nvGrpSpPr>
        <p:grpSpPr>
          <a:xfrm>
            <a:off x="7154580" y="2678317"/>
            <a:ext cx="4845299" cy="3111660"/>
            <a:chOff x="7154580" y="2678317"/>
            <a:chExt cx="4845299" cy="31116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FEA74946-3B90-45B9-B907-B1BFA25E2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4580" y="2678317"/>
              <a:ext cx="4845299" cy="311166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B767D89-1B1E-4A6B-84A8-BAF1B1390881}"/>
                </a:ext>
              </a:extLst>
            </p:cNvPr>
            <p:cNvSpPr/>
            <p:nvPr/>
          </p:nvSpPr>
          <p:spPr>
            <a:xfrm>
              <a:off x="8286849" y="4048075"/>
              <a:ext cx="3202271" cy="3519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語音泡泡: 圓角矩形 14">
            <a:extLst>
              <a:ext uri="{FF2B5EF4-FFF2-40B4-BE49-F238E27FC236}">
                <a16:creationId xmlns:a16="http://schemas.microsoft.com/office/drawing/2014/main" id="{FA2CD01C-A8F8-474B-9E19-D8223D500349}"/>
              </a:ext>
            </a:extLst>
          </p:cNvPr>
          <p:cNvSpPr/>
          <p:nvPr/>
        </p:nvSpPr>
        <p:spPr>
          <a:xfrm>
            <a:off x="2044161" y="4618108"/>
            <a:ext cx="1751662" cy="520995"/>
          </a:xfrm>
          <a:prstGeom prst="wedgeRoundRectCallout">
            <a:avLst>
              <a:gd name="adj1" fmla="val 747"/>
              <a:gd name="adj2" fmla="val 1114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Listen 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9275EFCD-D3F4-46A1-A85A-9947ADF79C13}"/>
              </a:ext>
            </a:extLst>
          </p:cNvPr>
          <p:cNvSpPr/>
          <p:nvPr/>
        </p:nvSpPr>
        <p:spPr>
          <a:xfrm>
            <a:off x="4422108" y="5210229"/>
            <a:ext cx="1751662" cy="520995"/>
          </a:xfrm>
          <a:prstGeom prst="wedgeRoundRectCallout">
            <a:avLst>
              <a:gd name="adj1" fmla="val -39315"/>
              <a:gd name="adj2" fmla="val 686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Add new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3AAD1BFC-C706-4A24-8282-492F88A6F578}"/>
              </a:ext>
            </a:extLst>
          </p:cNvPr>
          <p:cNvSpPr/>
          <p:nvPr/>
        </p:nvSpPr>
        <p:spPr>
          <a:xfrm>
            <a:off x="8820225" y="3466858"/>
            <a:ext cx="1751662" cy="520995"/>
          </a:xfrm>
          <a:prstGeom prst="wedgeRoundRectCallout">
            <a:avLst>
              <a:gd name="adj1" fmla="val -8358"/>
              <a:gd name="adj2" fmla="val 7474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/public/test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11E2558C-9195-4EBF-90E7-06B572EF6852}"/>
              </a:ext>
            </a:extLst>
          </p:cNvPr>
          <p:cNvSpPr/>
          <p:nvPr/>
        </p:nvSpPr>
        <p:spPr>
          <a:xfrm>
            <a:off x="11430986" y="2371059"/>
            <a:ext cx="597193" cy="520995"/>
          </a:xfrm>
          <a:prstGeom prst="wedgeRoundRectCallout">
            <a:avLst>
              <a:gd name="adj1" fmla="val -34300"/>
              <a:gd name="adj2" fmla="val 9107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6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5BB664-E45B-49CC-8C9D-5ADA5F314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9" y="1721846"/>
            <a:ext cx="6182216" cy="341430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5B1AF8D-6924-4110-8274-E5624A991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814" y="3092142"/>
            <a:ext cx="4072011" cy="1203412"/>
          </a:xfrm>
          <a:prstGeom prst="rect">
            <a:avLst/>
          </a:prstGeom>
        </p:spPr>
      </p:pic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46A284E3-B96D-434C-ADD8-A0BF14ED1D91}"/>
              </a:ext>
            </a:extLst>
          </p:cNvPr>
          <p:cNvSpPr/>
          <p:nvPr/>
        </p:nvSpPr>
        <p:spPr>
          <a:xfrm>
            <a:off x="6204101" y="1561751"/>
            <a:ext cx="494411" cy="520995"/>
          </a:xfrm>
          <a:prstGeom prst="wedgeRoundRectCallout">
            <a:avLst>
              <a:gd name="adj1" fmla="val -42350"/>
              <a:gd name="adj2" fmla="val 849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F4EB"/>
      </a:accent1>
      <a:accent2>
        <a:srgbClr val="E1DDD3"/>
      </a:accent2>
      <a:accent3>
        <a:srgbClr val="CBC8A8"/>
      </a:accent3>
      <a:accent4>
        <a:srgbClr val="5B4E3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477</Words>
  <Application>Microsoft Office PowerPoint</Application>
  <PresentationFormat>寬螢幕</PresentationFormat>
  <Paragraphs>104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Poppins Bold</vt:lpstr>
      <vt:lpstr>微軟正黑體</vt:lpstr>
      <vt:lpstr>新細明體</vt:lpstr>
      <vt:lpstr>標楷體</vt:lpstr>
      <vt:lpstr>Arial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user</cp:lastModifiedBy>
  <cp:revision>505</cp:revision>
  <dcterms:created xsi:type="dcterms:W3CDTF">2022-07-23T09:51:35Z</dcterms:created>
  <dcterms:modified xsi:type="dcterms:W3CDTF">2023-10-24T14:02:25Z</dcterms:modified>
</cp:coreProperties>
</file>