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1" r:id="rId2"/>
    <p:sldId id="454" r:id="rId3"/>
    <p:sldId id="560" r:id="rId4"/>
    <p:sldId id="730" r:id="rId5"/>
    <p:sldId id="682" r:id="rId6"/>
    <p:sldId id="683" r:id="rId7"/>
    <p:sldId id="684" r:id="rId8"/>
    <p:sldId id="686" r:id="rId9"/>
    <p:sldId id="707" r:id="rId10"/>
    <p:sldId id="687" r:id="rId11"/>
    <p:sldId id="688" r:id="rId12"/>
    <p:sldId id="704" r:id="rId13"/>
    <p:sldId id="711" r:id="rId14"/>
    <p:sldId id="712" r:id="rId15"/>
    <p:sldId id="705" r:id="rId16"/>
    <p:sldId id="642" r:id="rId17"/>
    <p:sldId id="696" r:id="rId18"/>
    <p:sldId id="689" r:id="rId19"/>
    <p:sldId id="709" r:id="rId20"/>
    <p:sldId id="690" r:id="rId21"/>
    <p:sldId id="691" r:id="rId22"/>
    <p:sldId id="692" r:id="rId23"/>
    <p:sldId id="693" r:id="rId24"/>
    <p:sldId id="719" r:id="rId25"/>
    <p:sldId id="708" r:id="rId26"/>
    <p:sldId id="720" r:id="rId27"/>
    <p:sldId id="727" r:id="rId28"/>
    <p:sldId id="722" r:id="rId29"/>
    <p:sldId id="721" r:id="rId30"/>
    <p:sldId id="723" r:id="rId31"/>
    <p:sldId id="724" r:id="rId32"/>
    <p:sldId id="725" r:id="rId33"/>
    <p:sldId id="726" r:id="rId34"/>
    <p:sldId id="460" r:id="rId35"/>
    <p:sldId id="729" r:id="rId36"/>
    <p:sldId id="706" r:id="rId37"/>
    <p:sldId id="731" r:id="rId38"/>
    <p:sldId id="694" r:id="rId39"/>
    <p:sldId id="695" r:id="rId40"/>
    <p:sldId id="713" r:id="rId41"/>
    <p:sldId id="714" r:id="rId42"/>
    <p:sldId id="715" r:id="rId43"/>
    <p:sldId id="644" r:id="rId44"/>
    <p:sldId id="699" r:id="rId45"/>
    <p:sldId id="701" r:id="rId46"/>
    <p:sldId id="702" r:id="rId47"/>
    <p:sldId id="7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146" autoAdjust="0"/>
  </p:normalViewPr>
  <p:slideViewPr>
    <p:cSldViewPr snapToGrid="0">
      <p:cViewPr varScale="1">
        <p:scale>
          <a:sx n="60" d="100"/>
          <a:sy n="60" d="100"/>
        </p:scale>
        <p:origin x="9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0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5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40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70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324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985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2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63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3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96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82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20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41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134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12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57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00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22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74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18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55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06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313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51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29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32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286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21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88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64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97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09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6567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44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440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143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2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67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4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7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6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00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eatherapi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066241" y="5639666"/>
            <a:ext cx="3778917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:2023/11/15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88363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en-US" altLang="zh-TW" sz="8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HW9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243ABB-FA1A-478C-B651-1C63A43E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4" y="890856"/>
            <a:ext cx="11005131" cy="50762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B1C7FF-06AC-4F4B-9B9B-18B93BC899A5}"/>
              </a:ext>
            </a:extLst>
          </p:cNvPr>
          <p:cNvSpPr/>
          <p:nvPr/>
        </p:nvSpPr>
        <p:spPr>
          <a:xfrm>
            <a:off x="757422" y="1217427"/>
            <a:ext cx="7238262" cy="377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D8F5379D-766A-4AEB-ADCA-9CB9C1711A45}"/>
              </a:ext>
            </a:extLst>
          </p:cNvPr>
          <p:cNvSpPr/>
          <p:nvPr/>
        </p:nvSpPr>
        <p:spPr>
          <a:xfrm>
            <a:off x="6879265" y="660736"/>
            <a:ext cx="1116419" cy="393405"/>
          </a:xfrm>
          <a:prstGeom prst="wedgeRoundRectCallout">
            <a:avLst>
              <a:gd name="adj1" fmla="val -29404"/>
              <a:gd name="adj2" fmla="val 814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Copy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6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2F9744D-5DFA-4543-95F1-2D141666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0" y="199946"/>
            <a:ext cx="8177560" cy="64581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20A4CF-12AE-411B-9191-5817C60A2E3A}"/>
              </a:ext>
            </a:extLst>
          </p:cNvPr>
          <p:cNvSpPr/>
          <p:nvPr/>
        </p:nvSpPr>
        <p:spPr>
          <a:xfrm>
            <a:off x="3479357" y="199946"/>
            <a:ext cx="6705423" cy="35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BD7B797-B089-4143-B86C-B2F68B3D4596}"/>
              </a:ext>
            </a:extLst>
          </p:cNvPr>
          <p:cNvSpPr/>
          <p:nvPr/>
        </p:nvSpPr>
        <p:spPr>
          <a:xfrm>
            <a:off x="8325290" y="752839"/>
            <a:ext cx="1116419" cy="393405"/>
          </a:xfrm>
          <a:prstGeom prst="wedgeRoundRectCallout">
            <a:avLst>
              <a:gd name="adj1" fmla="val -41785"/>
              <a:gd name="adj2" fmla="val -942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1. Paste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687EEF65-429E-42E3-B2DA-DB3EF229464D}"/>
              </a:ext>
            </a:extLst>
          </p:cNvPr>
          <p:cNvSpPr/>
          <p:nvPr/>
        </p:nvSpPr>
        <p:spPr>
          <a:xfrm>
            <a:off x="8198437" y="3066646"/>
            <a:ext cx="2466757" cy="557001"/>
          </a:xfrm>
          <a:prstGeom prst="wedgeRoundRectCallout">
            <a:avLst>
              <a:gd name="adj1" fmla="val -55697"/>
              <a:gd name="adj2" fmla="val -178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2. Select All &amp; Copy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5137A0-17F7-4B55-8117-B2032D83E0A8}"/>
              </a:ext>
            </a:extLst>
          </p:cNvPr>
          <p:cNvSpPr/>
          <p:nvPr/>
        </p:nvSpPr>
        <p:spPr>
          <a:xfrm>
            <a:off x="2178076" y="599875"/>
            <a:ext cx="5849505" cy="6058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1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86E9243-A73C-4E5E-AFD2-0272359D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18" y="593579"/>
            <a:ext cx="9976363" cy="56708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D13A24-08D2-4C3A-8A03-9DC3AC1D45B7}"/>
              </a:ext>
            </a:extLst>
          </p:cNvPr>
          <p:cNvSpPr/>
          <p:nvPr/>
        </p:nvSpPr>
        <p:spPr>
          <a:xfrm>
            <a:off x="6020538" y="1993604"/>
            <a:ext cx="475955" cy="356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3FE38F24-AB37-4A7A-9C1A-FAA0608A4350}"/>
              </a:ext>
            </a:extLst>
          </p:cNvPr>
          <p:cNvSpPr/>
          <p:nvPr/>
        </p:nvSpPr>
        <p:spPr>
          <a:xfrm>
            <a:off x="4104165" y="2730495"/>
            <a:ext cx="1116419" cy="393405"/>
          </a:xfrm>
          <a:prstGeom prst="wedgeRoundRectCallout">
            <a:avLst>
              <a:gd name="adj1" fmla="val -48452"/>
              <a:gd name="adj2" fmla="val 895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1. Paste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CFF4FFF-79E2-40A9-A309-F59353C20926}"/>
              </a:ext>
            </a:extLst>
          </p:cNvPr>
          <p:cNvSpPr/>
          <p:nvPr/>
        </p:nvSpPr>
        <p:spPr>
          <a:xfrm>
            <a:off x="6020538" y="1381416"/>
            <a:ext cx="664536" cy="356193"/>
          </a:xfrm>
          <a:prstGeom prst="wedgeRoundRectCallout">
            <a:avLst>
              <a:gd name="adj1" fmla="val 5377"/>
              <a:gd name="adj2" fmla="val 1224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4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C92056-8BCC-458A-9716-29EC19BC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8" y="489426"/>
            <a:ext cx="10190523" cy="58791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9275DF-7C28-444B-BD4C-A8264BC7C5FC}"/>
              </a:ext>
            </a:extLst>
          </p:cNvPr>
          <p:cNvSpPr/>
          <p:nvPr/>
        </p:nvSpPr>
        <p:spPr>
          <a:xfrm>
            <a:off x="7083794" y="4152013"/>
            <a:ext cx="2240960" cy="1812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BFB6CB-0FB0-4450-8418-22A2D91B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8" y="706927"/>
            <a:ext cx="4880239" cy="5444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D2096C6-EDCA-405B-9322-852E8B04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" y="1659915"/>
            <a:ext cx="6743346" cy="1038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7368B3-E8E0-48C8-B726-681CAADC3CC0}"/>
              </a:ext>
            </a:extLst>
          </p:cNvPr>
          <p:cNvSpPr/>
          <p:nvPr/>
        </p:nvSpPr>
        <p:spPr>
          <a:xfrm>
            <a:off x="8259449" y="2456121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7BCA3-3250-45A1-ADB2-744796D050A8}"/>
              </a:ext>
            </a:extLst>
          </p:cNvPr>
          <p:cNvSpPr/>
          <p:nvPr/>
        </p:nvSpPr>
        <p:spPr>
          <a:xfrm>
            <a:off x="8259449" y="5436782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835E20E6-A264-4370-8999-07D266576845}"/>
              </a:ext>
            </a:extLst>
          </p:cNvPr>
          <p:cNvSpPr/>
          <p:nvPr/>
        </p:nvSpPr>
        <p:spPr>
          <a:xfrm>
            <a:off x="9165265" y="1659915"/>
            <a:ext cx="2183967" cy="586702"/>
          </a:xfrm>
          <a:prstGeom prst="wedgeRoundRectCallout">
            <a:avLst>
              <a:gd name="adj1" fmla="val -32851"/>
              <a:gd name="adj2" fmla="val 822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My weather API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C2BE8561-D8F7-4157-84FB-1D540F1DAAEF}"/>
              </a:ext>
            </a:extLst>
          </p:cNvPr>
          <p:cNvSpPr/>
          <p:nvPr/>
        </p:nvSpPr>
        <p:spPr>
          <a:xfrm>
            <a:off x="8452885" y="5917834"/>
            <a:ext cx="2906982" cy="586702"/>
          </a:xfrm>
          <a:prstGeom prst="wedgeRoundRectCallout">
            <a:avLst>
              <a:gd name="adj1" fmla="val -23601"/>
              <a:gd name="adj2" fmla="val -772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A parsed JSON object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53DE5C-35D5-41BA-9E25-37B3F9A91B5E}"/>
              </a:ext>
            </a:extLst>
          </p:cNvPr>
          <p:cNvSpPr/>
          <p:nvPr/>
        </p:nvSpPr>
        <p:spPr>
          <a:xfrm>
            <a:off x="4841001" y="183707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7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3732458-53E6-46ED-8A01-A9E2F6CE8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785" y="976478"/>
            <a:ext cx="2846412" cy="4905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2583FA6-A4BE-4DFD-9EED-7A554CA4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3" y="1542956"/>
            <a:ext cx="6743346" cy="1038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1B0E2FF-E2EC-4154-8296-904228E040DF}"/>
              </a:ext>
            </a:extLst>
          </p:cNvPr>
          <p:cNvSpPr/>
          <p:nvPr/>
        </p:nvSpPr>
        <p:spPr>
          <a:xfrm>
            <a:off x="3307039" y="2905780"/>
            <a:ext cx="106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04342A0-AE76-44C4-9C7A-F45779537A31}"/>
              </a:ext>
            </a:extLst>
          </p:cNvPr>
          <p:cNvGrpSpPr/>
          <p:nvPr/>
        </p:nvGrpSpPr>
        <p:grpSpPr>
          <a:xfrm>
            <a:off x="1280560" y="3786078"/>
            <a:ext cx="4983448" cy="1202901"/>
            <a:chOff x="1354988" y="3860506"/>
            <a:chExt cx="4983448" cy="120290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F13A3FC-6BFB-48CB-9E6B-D3F7CDB8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4988" y="3860506"/>
              <a:ext cx="4983448" cy="12029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9F3D9E-71D1-4C5B-84EB-05BB11707682}"/>
                </a:ext>
              </a:extLst>
            </p:cNvPr>
            <p:cNvSpPr/>
            <p:nvPr/>
          </p:nvSpPr>
          <p:spPr>
            <a:xfrm>
              <a:off x="1458156" y="4589372"/>
              <a:ext cx="243053" cy="3016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023E4C75-8523-46DB-97D3-F603C43546BF}"/>
              </a:ext>
            </a:extLst>
          </p:cNvPr>
          <p:cNvSpPr/>
          <p:nvPr/>
        </p:nvSpPr>
        <p:spPr>
          <a:xfrm>
            <a:off x="2828260" y="2764465"/>
            <a:ext cx="337956" cy="8506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7532CECD-65C4-4A0D-9763-EB46F4C11251}"/>
              </a:ext>
            </a:extLst>
          </p:cNvPr>
          <p:cNvSpPr/>
          <p:nvPr/>
        </p:nvSpPr>
        <p:spPr>
          <a:xfrm>
            <a:off x="0" y="1359544"/>
            <a:ext cx="967563" cy="465887"/>
          </a:xfrm>
          <a:prstGeom prst="wedgeEllipseCallout">
            <a:avLst>
              <a:gd name="adj1" fmla="val 6146"/>
              <a:gd name="adj2" fmla="val 860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D00B495-093B-4D4A-BE22-2A8B846DF3FD}"/>
              </a:ext>
            </a:extLst>
          </p:cNvPr>
          <p:cNvSpPr/>
          <p:nvPr/>
        </p:nvSpPr>
        <p:spPr>
          <a:xfrm>
            <a:off x="6921795" y="4276948"/>
            <a:ext cx="1913861" cy="43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7626F4-9F3B-4A0C-A29D-481482589D4A}"/>
              </a:ext>
            </a:extLst>
          </p:cNvPr>
          <p:cNvSpPr/>
          <p:nvPr/>
        </p:nvSpPr>
        <p:spPr>
          <a:xfrm>
            <a:off x="7238165" y="3797146"/>
            <a:ext cx="1281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8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8" y="1946927"/>
            <a:ext cx="9730284" cy="2763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8" y="2436291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9-2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F92111-F09C-4C16-A98D-EB37536A79FF}"/>
              </a:ext>
            </a:extLst>
          </p:cNvPr>
          <p:cNvSpPr/>
          <p:nvPr/>
        </p:nvSpPr>
        <p:spPr>
          <a:xfrm>
            <a:off x="4582604" y="3618152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weather station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321D760-50B9-4AD3-A950-CEABF7C14016}"/>
              </a:ext>
            </a:extLst>
          </p:cNvPr>
          <p:cNvGrpSpPr/>
          <p:nvPr/>
        </p:nvGrpSpPr>
        <p:grpSpPr>
          <a:xfrm>
            <a:off x="629445" y="2191000"/>
            <a:ext cx="5404128" cy="3378374"/>
            <a:chOff x="384922" y="432008"/>
            <a:chExt cx="5404128" cy="3378374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626C79C-950E-4F10-8A13-E7348E600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922" y="432008"/>
              <a:ext cx="5404128" cy="337837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723F44-98E2-4D1C-AF96-C3F78BCF1245}"/>
                </a:ext>
              </a:extLst>
            </p:cNvPr>
            <p:cNvSpPr/>
            <p:nvPr/>
          </p:nvSpPr>
          <p:spPr>
            <a:xfrm>
              <a:off x="1305756" y="1555013"/>
              <a:ext cx="3181184" cy="4120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815F1B-51D7-4122-A510-11BB95AE2781}"/>
                </a:ext>
              </a:extLst>
            </p:cNvPr>
            <p:cNvSpPr/>
            <p:nvPr/>
          </p:nvSpPr>
          <p:spPr>
            <a:xfrm>
              <a:off x="4551462" y="1598871"/>
              <a:ext cx="352299" cy="3681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D5C27C5-FE5D-4224-B527-0F8AED1194B1}"/>
              </a:ext>
            </a:extLst>
          </p:cNvPr>
          <p:cNvGrpSpPr/>
          <p:nvPr/>
        </p:nvGrpSpPr>
        <p:grpSpPr>
          <a:xfrm>
            <a:off x="7198598" y="269240"/>
            <a:ext cx="4261069" cy="3416476"/>
            <a:chOff x="6484424" y="432008"/>
            <a:chExt cx="4261069" cy="341647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B95564A-FB48-450C-8E72-E42D565A7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424" y="432008"/>
              <a:ext cx="4261069" cy="341647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82408C-047F-48B9-B4A5-284530E2DF82}"/>
                </a:ext>
              </a:extLst>
            </p:cNvPr>
            <p:cNvSpPr/>
            <p:nvPr/>
          </p:nvSpPr>
          <p:spPr>
            <a:xfrm>
              <a:off x="7483272" y="1978100"/>
              <a:ext cx="2479435" cy="3929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B47297-D62A-4309-8198-B0BC55B22AB5}"/>
                </a:ext>
              </a:extLst>
            </p:cNvPr>
            <p:cNvSpPr/>
            <p:nvPr/>
          </p:nvSpPr>
          <p:spPr>
            <a:xfrm>
              <a:off x="10045718" y="2053473"/>
              <a:ext cx="278495" cy="317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BF94F1-B838-4FD8-9B9B-6DC53FE67073}"/>
              </a:ext>
            </a:extLst>
          </p:cNvPr>
          <p:cNvGrpSpPr/>
          <p:nvPr/>
        </p:nvGrpSpPr>
        <p:grpSpPr>
          <a:xfrm>
            <a:off x="6330752" y="3998445"/>
            <a:ext cx="5658141" cy="2349621"/>
            <a:chOff x="316878" y="4051006"/>
            <a:chExt cx="5658141" cy="234962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28684CF-BD10-4C3F-9C6E-F97FB65B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8" y="4051006"/>
              <a:ext cx="5658141" cy="234962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803076-4BBB-48F0-9C1C-C82967902E5C}"/>
                </a:ext>
              </a:extLst>
            </p:cNvPr>
            <p:cNvSpPr/>
            <p:nvPr/>
          </p:nvSpPr>
          <p:spPr>
            <a:xfrm>
              <a:off x="1305756" y="5225816"/>
              <a:ext cx="3011064" cy="3242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04AB0A-D7AC-45B5-8FF5-4DB59EB46C70}"/>
                </a:ext>
              </a:extLst>
            </p:cNvPr>
            <p:cNvSpPr/>
            <p:nvPr/>
          </p:nvSpPr>
          <p:spPr>
            <a:xfrm>
              <a:off x="5367393" y="4386948"/>
              <a:ext cx="501779" cy="3232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361075B6-7FEB-43FA-8196-4C9078AC2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79" y="558213"/>
            <a:ext cx="5873073" cy="1035816"/>
          </a:xfrm>
          <a:prstGeom prst="rect">
            <a:avLst/>
          </a:prstGeom>
        </p:spPr>
      </p:pic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4558C261-395D-4AA6-B4B7-25E9976919C9}"/>
              </a:ext>
            </a:extLst>
          </p:cNvPr>
          <p:cNvSpPr/>
          <p:nvPr/>
        </p:nvSpPr>
        <p:spPr>
          <a:xfrm>
            <a:off x="1325525" y="245484"/>
            <a:ext cx="1832345" cy="466897"/>
          </a:xfrm>
          <a:prstGeom prst="wedgeRoundRectCallout">
            <a:avLst>
              <a:gd name="adj1" fmla="val -20833"/>
              <a:gd name="adj2" fmla="val 9250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Double Click</a:t>
            </a:r>
            <a:endParaRPr lang="zh-TW" altLang="en-US" dirty="0"/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03974F29-1D9C-495D-A8D3-854C2D2E6188}"/>
              </a:ext>
            </a:extLst>
          </p:cNvPr>
          <p:cNvSpPr/>
          <p:nvPr/>
        </p:nvSpPr>
        <p:spPr>
          <a:xfrm>
            <a:off x="2083981" y="2782071"/>
            <a:ext cx="659219" cy="466897"/>
          </a:xfrm>
          <a:prstGeom prst="wedgeRoundRectCallout">
            <a:avLst>
              <a:gd name="adj1" fmla="val 22715"/>
              <a:gd name="adj2" fmla="val 6062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01B10F22-7E8B-460C-BFCF-E5DB18A5AB11}"/>
              </a:ext>
            </a:extLst>
          </p:cNvPr>
          <p:cNvSpPr/>
          <p:nvPr/>
        </p:nvSpPr>
        <p:spPr>
          <a:xfrm>
            <a:off x="5236009" y="3314005"/>
            <a:ext cx="659219" cy="466897"/>
          </a:xfrm>
          <a:prstGeom prst="wedgeRoundRectCallout">
            <a:avLst>
              <a:gd name="adj1" fmla="val -57930"/>
              <a:gd name="adj2" fmla="val 36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836B613B-33DE-4AD6-9E73-AFA6693A9A9D}"/>
              </a:ext>
            </a:extLst>
          </p:cNvPr>
          <p:cNvSpPr/>
          <p:nvPr/>
        </p:nvSpPr>
        <p:spPr>
          <a:xfrm>
            <a:off x="9441954" y="1269154"/>
            <a:ext cx="659219" cy="466897"/>
          </a:xfrm>
          <a:prstGeom prst="wedgeRoundRectCallout">
            <a:avLst>
              <a:gd name="adj1" fmla="val -6317"/>
              <a:gd name="adj2" fmla="val 6973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778F8EB6-8B6E-4E40-8836-CC24A1CFD0A0}"/>
              </a:ext>
            </a:extLst>
          </p:cNvPr>
          <p:cNvSpPr/>
          <p:nvPr/>
        </p:nvSpPr>
        <p:spPr>
          <a:xfrm>
            <a:off x="11121398" y="1741395"/>
            <a:ext cx="659219" cy="466897"/>
          </a:xfrm>
          <a:prstGeom prst="wedgeRoundRectCallout">
            <a:avLst>
              <a:gd name="adj1" fmla="val -57930"/>
              <a:gd name="adj2" fmla="val 36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D4A02B7A-36FB-4382-9D70-495DE777B962}"/>
              </a:ext>
            </a:extLst>
          </p:cNvPr>
          <p:cNvSpPr/>
          <p:nvPr/>
        </p:nvSpPr>
        <p:spPr>
          <a:xfrm>
            <a:off x="8531191" y="4627077"/>
            <a:ext cx="659219" cy="466897"/>
          </a:xfrm>
          <a:prstGeom prst="wedgeRoundRectCallout">
            <a:avLst>
              <a:gd name="adj1" fmla="val -6317"/>
              <a:gd name="adj2" fmla="val 6517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BCB304B-1DAE-4888-8CA0-F515709FAC50}"/>
              </a:ext>
            </a:extLst>
          </p:cNvPr>
          <p:cNvSpPr/>
          <p:nvPr/>
        </p:nvSpPr>
        <p:spPr>
          <a:xfrm>
            <a:off x="11319572" y="4860525"/>
            <a:ext cx="659219" cy="466897"/>
          </a:xfrm>
          <a:prstGeom prst="wedgeRoundRectCallout">
            <a:avLst>
              <a:gd name="adj1" fmla="val -1478"/>
              <a:gd name="adj2" fmla="val -9195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57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2E44804-88F9-43EE-8539-1789842E5532}"/>
              </a:ext>
            </a:extLst>
          </p:cNvPr>
          <p:cNvGrpSpPr/>
          <p:nvPr/>
        </p:nvGrpSpPr>
        <p:grpSpPr>
          <a:xfrm>
            <a:off x="2858720" y="658365"/>
            <a:ext cx="6280895" cy="5906804"/>
            <a:chOff x="264375" y="126736"/>
            <a:chExt cx="6280895" cy="590680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BD1B2CB-A5F0-48E7-868F-C1E3793B8507}"/>
                </a:ext>
              </a:extLst>
            </p:cNvPr>
            <p:cNvGrpSpPr/>
            <p:nvPr/>
          </p:nvGrpSpPr>
          <p:grpSpPr>
            <a:xfrm>
              <a:off x="264375" y="126736"/>
              <a:ext cx="6265475" cy="5439907"/>
              <a:chOff x="698223" y="479673"/>
              <a:chExt cx="5397777" cy="4686541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F721E376-9418-4CF8-8B30-9B0748BA2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23" y="479673"/>
                <a:ext cx="5397777" cy="4686541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2C69DC-8904-4190-ACE8-2C949886F62C}"/>
                  </a:ext>
                </a:extLst>
              </p:cNvPr>
              <p:cNvSpPr/>
              <p:nvPr/>
            </p:nvSpPr>
            <p:spPr>
              <a:xfrm>
                <a:off x="1793724" y="4933893"/>
                <a:ext cx="439113" cy="2323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A710E1-10F6-4CEF-9B3E-1CA72ADBD55A}"/>
                  </a:ext>
                </a:extLst>
              </p:cNvPr>
              <p:cNvSpPr/>
              <p:nvPr/>
            </p:nvSpPr>
            <p:spPr>
              <a:xfrm>
                <a:off x="5486765" y="839972"/>
                <a:ext cx="609235" cy="2658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id="{2B2015FE-6353-41F8-A294-3060F111DA8F}"/>
                </a:ext>
              </a:extLst>
            </p:cNvPr>
            <p:cNvSpPr/>
            <p:nvPr/>
          </p:nvSpPr>
          <p:spPr>
            <a:xfrm>
              <a:off x="685274" y="2878060"/>
              <a:ext cx="659219" cy="466897"/>
            </a:xfrm>
            <a:prstGeom prst="wedgeRoundRectCallout">
              <a:avLst>
                <a:gd name="adj1" fmla="val 100134"/>
                <a:gd name="adj2" fmla="val -1452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:a16="http://schemas.microsoft.com/office/drawing/2014/main" id="{B722D709-F2AB-4BBD-840F-410515B65385}"/>
                </a:ext>
              </a:extLst>
            </p:cNvPr>
            <p:cNvSpPr/>
            <p:nvPr/>
          </p:nvSpPr>
          <p:spPr>
            <a:xfrm>
              <a:off x="685273" y="3429007"/>
              <a:ext cx="659219" cy="466897"/>
            </a:xfrm>
            <a:prstGeom prst="wedgeRoundRectCallout">
              <a:avLst>
                <a:gd name="adj1" fmla="val 100134"/>
                <a:gd name="adj2" fmla="val -1452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20838E81-A7BA-438F-8FC8-CCDFE5F2FD95}"/>
                </a:ext>
              </a:extLst>
            </p:cNvPr>
            <p:cNvSpPr/>
            <p:nvPr/>
          </p:nvSpPr>
          <p:spPr>
            <a:xfrm>
              <a:off x="685273" y="3946878"/>
              <a:ext cx="659219" cy="466897"/>
            </a:xfrm>
            <a:prstGeom prst="wedgeRoundRectCallout">
              <a:avLst>
                <a:gd name="adj1" fmla="val 100134"/>
                <a:gd name="adj2" fmla="val -1452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:a16="http://schemas.microsoft.com/office/drawing/2014/main" id="{12C0C234-9364-47ED-9FDA-6C80C33E4D31}"/>
                </a:ext>
              </a:extLst>
            </p:cNvPr>
            <p:cNvSpPr/>
            <p:nvPr/>
          </p:nvSpPr>
          <p:spPr>
            <a:xfrm>
              <a:off x="685272" y="4464749"/>
              <a:ext cx="659219" cy="466897"/>
            </a:xfrm>
            <a:prstGeom prst="wedgeRoundRectCallout">
              <a:avLst>
                <a:gd name="adj1" fmla="val 100134"/>
                <a:gd name="adj2" fmla="val -1452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語音泡泡: 圓角矩形 18">
              <a:extLst>
                <a:ext uri="{FF2B5EF4-FFF2-40B4-BE49-F238E27FC236}">
                  <a16:creationId xmlns:a16="http://schemas.microsoft.com/office/drawing/2014/main" id="{2F669679-C67F-4F6A-9FAC-4BDD2080CB16}"/>
                </a:ext>
              </a:extLst>
            </p:cNvPr>
            <p:cNvSpPr/>
            <p:nvPr/>
          </p:nvSpPr>
          <p:spPr>
            <a:xfrm>
              <a:off x="685271" y="4988861"/>
              <a:ext cx="659219" cy="466897"/>
            </a:xfrm>
            <a:prstGeom prst="wedgeRoundRectCallout">
              <a:avLst>
                <a:gd name="adj1" fmla="val 100134"/>
                <a:gd name="adj2" fmla="val -1452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21" name="語音泡泡: 圓角矩形 20">
              <a:extLst>
                <a:ext uri="{FF2B5EF4-FFF2-40B4-BE49-F238E27FC236}">
                  <a16:creationId xmlns:a16="http://schemas.microsoft.com/office/drawing/2014/main" id="{D952D2F9-7735-4388-B3DF-60D35709937F}"/>
                </a:ext>
              </a:extLst>
            </p:cNvPr>
            <p:cNvSpPr/>
            <p:nvPr/>
          </p:nvSpPr>
          <p:spPr>
            <a:xfrm>
              <a:off x="2235347" y="5566643"/>
              <a:ext cx="1284030" cy="466897"/>
            </a:xfrm>
            <a:prstGeom prst="wedgeRoundRectCallout">
              <a:avLst>
                <a:gd name="adj1" fmla="val -86400"/>
                <a:gd name="adj2" fmla="val -48687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2,4,6,8</a:t>
              </a:r>
              <a:endParaRPr lang="zh-TW" altLang="en-US" dirty="0"/>
            </a:p>
          </p:txBody>
        </p:sp>
        <p:sp>
          <p:nvSpPr>
            <p:cNvPr id="22" name="語音泡泡: 圓角矩形 21">
              <a:extLst>
                <a:ext uri="{FF2B5EF4-FFF2-40B4-BE49-F238E27FC236}">
                  <a16:creationId xmlns:a16="http://schemas.microsoft.com/office/drawing/2014/main" id="{EB964A99-AF05-4521-AF5A-5F51C1A3EB7D}"/>
                </a:ext>
              </a:extLst>
            </p:cNvPr>
            <p:cNvSpPr/>
            <p:nvPr/>
          </p:nvSpPr>
          <p:spPr>
            <a:xfrm>
              <a:off x="5886051" y="980233"/>
              <a:ext cx="659219" cy="466897"/>
            </a:xfrm>
            <a:prstGeom prst="wedgeRoundRectCallout">
              <a:avLst>
                <a:gd name="adj1" fmla="val -9543"/>
                <a:gd name="adj2" fmla="val -69183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27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2EE09D-3A75-4893-9277-19DED0660BFD}"/>
              </a:ext>
            </a:extLst>
          </p:cNvPr>
          <p:cNvGrpSpPr/>
          <p:nvPr/>
        </p:nvGrpSpPr>
        <p:grpSpPr>
          <a:xfrm>
            <a:off x="926565" y="1887867"/>
            <a:ext cx="3719862" cy="3311455"/>
            <a:chOff x="7133492" y="677084"/>
            <a:chExt cx="2699795" cy="236232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2402AE1-6FCC-48B4-969B-709A9EFE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3492" y="677084"/>
              <a:ext cx="2699795" cy="236232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821CF8-CE5F-4320-BC66-FDCD6F4075B9}"/>
                </a:ext>
              </a:extLst>
            </p:cNvPr>
            <p:cNvSpPr/>
            <p:nvPr/>
          </p:nvSpPr>
          <p:spPr>
            <a:xfrm>
              <a:off x="9432175" y="677826"/>
              <a:ext cx="339148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3DB5F5-777B-4AA8-9F86-5014BCFE1A66}"/>
                </a:ext>
              </a:extLst>
            </p:cNvPr>
            <p:cNvSpPr/>
            <p:nvPr/>
          </p:nvSpPr>
          <p:spPr>
            <a:xfrm>
              <a:off x="7133492" y="2675240"/>
              <a:ext cx="2637831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827363-310F-48C2-BD00-96486E587CE6}"/>
              </a:ext>
            </a:extLst>
          </p:cNvPr>
          <p:cNvGrpSpPr/>
          <p:nvPr/>
        </p:nvGrpSpPr>
        <p:grpSpPr>
          <a:xfrm>
            <a:off x="6961382" y="2026848"/>
            <a:ext cx="3719862" cy="3291521"/>
            <a:chOff x="7133492" y="3176962"/>
            <a:chExt cx="2667137" cy="236232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E8728E4-D0DA-492D-82B6-467094D5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3492" y="3176962"/>
              <a:ext cx="2667137" cy="236232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7325E9-D21B-4945-AFDD-182CB846DAB0}"/>
                </a:ext>
              </a:extLst>
            </p:cNvPr>
            <p:cNvSpPr/>
            <p:nvPr/>
          </p:nvSpPr>
          <p:spPr>
            <a:xfrm>
              <a:off x="9432175" y="3212324"/>
              <a:ext cx="339148" cy="328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7D33A72-64D0-4652-AD1E-FDE800CBD2E0}"/>
              </a:ext>
            </a:extLst>
          </p:cNvPr>
          <p:cNvSpPr/>
          <p:nvPr/>
        </p:nvSpPr>
        <p:spPr>
          <a:xfrm>
            <a:off x="4777370" y="415776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Dashboard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37B5209D-290D-4DF2-8EB1-2455F61D6EB4}"/>
              </a:ext>
            </a:extLst>
          </p:cNvPr>
          <p:cNvSpPr/>
          <p:nvPr/>
        </p:nvSpPr>
        <p:spPr>
          <a:xfrm>
            <a:off x="4742585" y="1887867"/>
            <a:ext cx="659219" cy="466897"/>
          </a:xfrm>
          <a:prstGeom prst="wedgeRoundRectCallout">
            <a:avLst>
              <a:gd name="adj1" fmla="val -74059"/>
              <a:gd name="adj2" fmla="val -54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BC4D9575-59CA-44F7-9A17-9CD230656C23}"/>
              </a:ext>
            </a:extLst>
          </p:cNvPr>
          <p:cNvSpPr/>
          <p:nvPr/>
        </p:nvSpPr>
        <p:spPr>
          <a:xfrm>
            <a:off x="674643" y="5288737"/>
            <a:ext cx="659219" cy="466897"/>
          </a:xfrm>
          <a:prstGeom prst="wedgeRoundRectCallout">
            <a:avLst>
              <a:gd name="adj1" fmla="val 51747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FF3A4405-D191-45D9-9612-7E4669AC8BA3}"/>
              </a:ext>
            </a:extLst>
          </p:cNvPr>
          <p:cNvSpPr/>
          <p:nvPr/>
        </p:nvSpPr>
        <p:spPr>
          <a:xfrm>
            <a:off x="10863214" y="2077594"/>
            <a:ext cx="659219" cy="466897"/>
          </a:xfrm>
          <a:prstGeom prst="wedgeRoundRectCallout">
            <a:avLst>
              <a:gd name="adj1" fmla="val -74059"/>
              <a:gd name="adj2" fmla="val -54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5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163858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212794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9-1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9ABB52-0E09-42A8-8113-32838FAC509A}"/>
              </a:ext>
            </a:extLst>
          </p:cNvPr>
          <p:cNvSpPr/>
          <p:nvPr/>
        </p:nvSpPr>
        <p:spPr>
          <a:xfrm>
            <a:off x="1575388" y="3965116"/>
            <a:ext cx="9041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weather information form weather API and show them on the debug window in Node-RED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1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A740E7-15A5-47EF-B060-560CF302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9" y="592201"/>
            <a:ext cx="10789642" cy="27230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0C80CB2-1786-4A2B-96D5-4FB82EB0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06" y="4183426"/>
            <a:ext cx="7604374" cy="2082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F4D89A-CAF4-4BB5-8CDF-783E7945062D}"/>
              </a:ext>
            </a:extLst>
          </p:cNvPr>
          <p:cNvSpPr/>
          <p:nvPr/>
        </p:nvSpPr>
        <p:spPr>
          <a:xfrm>
            <a:off x="722127" y="742580"/>
            <a:ext cx="467289" cy="480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C30766-022D-4B51-98FE-903ECB1C8B1E}"/>
              </a:ext>
            </a:extLst>
          </p:cNvPr>
          <p:cNvSpPr/>
          <p:nvPr/>
        </p:nvSpPr>
        <p:spPr>
          <a:xfrm>
            <a:off x="9526999" y="1878623"/>
            <a:ext cx="467289" cy="480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BF43D3C-B2F9-40CE-A154-7D756FB35CA9}"/>
              </a:ext>
            </a:extLst>
          </p:cNvPr>
          <p:cNvSpPr/>
          <p:nvPr/>
        </p:nvSpPr>
        <p:spPr>
          <a:xfrm>
            <a:off x="9197389" y="2499974"/>
            <a:ext cx="1849839" cy="572835"/>
          </a:xfrm>
          <a:prstGeom prst="wedgeRoundRectCallout">
            <a:avLst>
              <a:gd name="adj1" fmla="val -17802"/>
              <a:gd name="adj2" fmla="val -7475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Taipei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24660859-CD94-4E61-80EE-850067CB4BD3}"/>
              </a:ext>
            </a:extLst>
          </p:cNvPr>
          <p:cNvSpPr/>
          <p:nvPr/>
        </p:nvSpPr>
        <p:spPr>
          <a:xfrm>
            <a:off x="6858000" y="3315264"/>
            <a:ext cx="404037" cy="8314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52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94CE11-334E-42CA-B4A9-F41CB752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9" y="1976904"/>
            <a:ext cx="4724643" cy="162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EF71B30-5507-498B-A321-602C381CD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" t="28" b="-1"/>
          <a:stretch/>
        </p:blipFill>
        <p:spPr>
          <a:xfrm>
            <a:off x="162635" y="3763368"/>
            <a:ext cx="4730797" cy="1498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DFE4F0-64E4-4B2D-B305-723D5B6F1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9" y="5326354"/>
            <a:ext cx="4730993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DE6117-4B46-48EC-88D6-D379FA3636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2" t="-1186"/>
          <a:stretch/>
        </p:blipFill>
        <p:spPr>
          <a:xfrm>
            <a:off x="168790" y="73475"/>
            <a:ext cx="4724643" cy="1625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8CE395-7703-4230-887D-49993631A0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15598" r="-249"/>
          <a:stretch/>
        </p:blipFill>
        <p:spPr>
          <a:xfrm>
            <a:off x="6456849" y="1257261"/>
            <a:ext cx="4573863" cy="46906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A4929B-8246-405A-9EA5-13A0659DCE5F}"/>
              </a:ext>
            </a:extLst>
          </p:cNvPr>
          <p:cNvSpPr/>
          <p:nvPr/>
        </p:nvSpPr>
        <p:spPr>
          <a:xfrm>
            <a:off x="1161288" y="1095115"/>
            <a:ext cx="2772759" cy="329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8CF02-5A36-4913-AF07-53C9A0A9B681}"/>
              </a:ext>
            </a:extLst>
          </p:cNvPr>
          <p:cNvSpPr/>
          <p:nvPr/>
        </p:nvSpPr>
        <p:spPr>
          <a:xfrm>
            <a:off x="1141555" y="2983705"/>
            <a:ext cx="2772759" cy="329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28B976-8C5B-4948-A154-4F2AD5813C62}"/>
              </a:ext>
            </a:extLst>
          </p:cNvPr>
          <p:cNvSpPr/>
          <p:nvPr/>
        </p:nvSpPr>
        <p:spPr>
          <a:xfrm>
            <a:off x="1161288" y="4707471"/>
            <a:ext cx="2772759" cy="329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F4C9BF-6A34-4301-A5E1-EA4E4A9686F6}"/>
              </a:ext>
            </a:extLst>
          </p:cNvPr>
          <p:cNvSpPr/>
          <p:nvPr/>
        </p:nvSpPr>
        <p:spPr>
          <a:xfrm>
            <a:off x="1141554" y="6324244"/>
            <a:ext cx="2772759" cy="329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B51509B2-266E-4B3B-9A67-E72716D021FC}"/>
              </a:ext>
            </a:extLst>
          </p:cNvPr>
          <p:cNvSpPr/>
          <p:nvPr/>
        </p:nvSpPr>
        <p:spPr>
          <a:xfrm>
            <a:off x="2286226" y="415617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London</a:t>
            </a:r>
            <a:endParaRPr lang="zh-TW" altLang="en-US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40A25A52-06EC-4819-8F9D-83DE1A25BE45}"/>
              </a:ext>
            </a:extLst>
          </p:cNvPr>
          <p:cNvSpPr/>
          <p:nvPr/>
        </p:nvSpPr>
        <p:spPr>
          <a:xfrm>
            <a:off x="2286225" y="2354587"/>
            <a:ext cx="2115654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</a:t>
            </a:r>
            <a:r>
              <a:rPr lang="en-US" altLang="zh-TW" dirty="0" err="1"/>
              <a:t>Singapur</a:t>
            </a:r>
            <a:endParaRPr lang="zh-TW" altLang="en-US" dirty="0"/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1D676F78-99E1-474A-9F22-E6DE6D446F97}"/>
              </a:ext>
            </a:extLst>
          </p:cNvPr>
          <p:cNvSpPr/>
          <p:nvPr/>
        </p:nvSpPr>
        <p:spPr>
          <a:xfrm>
            <a:off x="2274262" y="4078353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Paris</a:t>
            </a:r>
            <a:endParaRPr lang="zh-TW" altLang="en-US" dirty="0"/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F7ED3E5-7525-485E-9A71-0A02CCC2C7A0}"/>
              </a:ext>
            </a:extLst>
          </p:cNvPr>
          <p:cNvSpPr/>
          <p:nvPr/>
        </p:nvSpPr>
        <p:spPr>
          <a:xfrm>
            <a:off x="2274261" y="5631937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Taichung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0CCDD3-28D3-4D26-8058-656177B2AC01}"/>
              </a:ext>
            </a:extLst>
          </p:cNvPr>
          <p:cNvCxnSpPr/>
          <p:nvPr/>
        </p:nvCxnSpPr>
        <p:spPr>
          <a:xfrm flipH="1" flipV="1">
            <a:off x="4893432" y="886316"/>
            <a:ext cx="1709387" cy="129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2634C88-1E1C-40D1-8877-7AEB63BAF6C8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93432" y="2789746"/>
            <a:ext cx="1608050" cy="573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BD2BD1B-6C22-4465-B517-913BB0A77EC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93432" y="4501593"/>
            <a:ext cx="1696414" cy="10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2EEEC60-64BD-411B-B06A-CFD9FB3CEED9}"/>
              </a:ext>
            </a:extLst>
          </p:cNvPr>
          <p:cNvCxnSpPr>
            <a:cxnSpLocks/>
          </p:cNvCxnSpPr>
          <p:nvPr/>
        </p:nvCxnSpPr>
        <p:spPr>
          <a:xfrm flipH="1">
            <a:off x="4893432" y="5756279"/>
            <a:ext cx="1702901" cy="256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2213F-4E5F-4408-BAC3-9063F3F7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3" y="2860194"/>
            <a:ext cx="6497917" cy="152176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9214910-ACC5-4DC8-8138-8D954D02A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50" y="942847"/>
            <a:ext cx="4369025" cy="4972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CDF2AD-128B-4950-868F-47E53FCAB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6214" y="106470"/>
            <a:ext cx="1638275" cy="5232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7D8602-844D-4720-927A-34B4248323C5}"/>
              </a:ext>
            </a:extLst>
          </p:cNvPr>
          <p:cNvSpPr/>
          <p:nvPr/>
        </p:nvSpPr>
        <p:spPr>
          <a:xfrm>
            <a:off x="282275" y="5324801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/>
              <a:t>var city=</a:t>
            </a:r>
            <a:r>
              <a:rPr lang="en-US" altLang="zh-TW" dirty="0" err="1"/>
              <a:t>msg.payload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msg.url="https://api.weatherapi.com/v1/</a:t>
            </a:r>
            <a:r>
              <a:rPr lang="en-US" altLang="zh-TW" dirty="0" err="1"/>
              <a:t>current.json?key</a:t>
            </a:r>
            <a:r>
              <a:rPr lang="en-US" altLang="zh-TW" dirty="0"/>
              <a:t>=3xxx11&amp;q="+city+"&amp;</a:t>
            </a:r>
            <a:r>
              <a:rPr lang="en-US" altLang="zh-TW" dirty="0" err="1"/>
              <a:t>aqi</a:t>
            </a:r>
            <a:r>
              <a:rPr lang="en-US" altLang="zh-TW" dirty="0"/>
              <a:t>=yes";</a:t>
            </a:r>
          </a:p>
          <a:p>
            <a:r>
              <a:rPr lang="en-US" altLang="zh-TW" dirty="0"/>
              <a:t>return msg;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49ED9D-236A-4FAD-82B8-901AF6F0A741}"/>
              </a:ext>
            </a:extLst>
          </p:cNvPr>
          <p:cNvSpPr/>
          <p:nvPr/>
        </p:nvSpPr>
        <p:spPr>
          <a:xfrm>
            <a:off x="488898" y="464388"/>
            <a:ext cx="1729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nodes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87025B48-F478-4AB1-95C5-98545329E9D7}"/>
              </a:ext>
            </a:extLst>
          </p:cNvPr>
          <p:cNvSpPr/>
          <p:nvPr/>
        </p:nvSpPr>
        <p:spPr>
          <a:xfrm>
            <a:off x="1775637" y="4518837"/>
            <a:ext cx="443222" cy="8059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AD50BE5-120A-4A51-83CD-C2D3113C4FF8}"/>
              </a:ext>
            </a:extLst>
          </p:cNvPr>
          <p:cNvSpPr/>
          <p:nvPr/>
        </p:nvSpPr>
        <p:spPr>
          <a:xfrm rot="20190885">
            <a:off x="4128993" y="3159329"/>
            <a:ext cx="2710521" cy="481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C79829-5C3E-4A8E-9365-2A95F719A275}"/>
              </a:ext>
            </a:extLst>
          </p:cNvPr>
          <p:cNvSpPr/>
          <p:nvPr/>
        </p:nvSpPr>
        <p:spPr>
          <a:xfrm>
            <a:off x="7670244" y="2535902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C55862-B31D-4D4C-8145-58D723EA18B6}"/>
              </a:ext>
            </a:extLst>
          </p:cNvPr>
          <p:cNvSpPr/>
          <p:nvPr/>
        </p:nvSpPr>
        <p:spPr>
          <a:xfrm>
            <a:off x="7620110" y="5194554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428CA8DD-397B-4A6B-9F91-37A63755065F}"/>
              </a:ext>
            </a:extLst>
          </p:cNvPr>
          <p:cNvSpPr/>
          <p:nvPr/>
        </p:nvSpPr>
        <p:spPr>
          <a:xfrm>
            <a:off x="8845062" y="1853177"/>
            <a:ext cx="1287766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blank</a:t>
            </a:r>
            <a:endParaRPr lang="zh-TW" altLang="en-US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A6F43261-9B00-41B6-8BE5-C8F77C488174}"/>
              </a:ext>
            </a:extLst>
          </p:cNvPr>
          <p:cNvSpPr/>
          <p:nvPr/>
        </p:nvSpPr>
        <p:spPr>
          <a:xfrm>
            <a:off x="9573347" y="4381955"/>
            <a:ext cx="2115654" cy="709718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 parsed JSON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92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DA37BE2-109D-4345-AE17-E8AADF9D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89" y="1172820"/>
            <a:ext cx="3765464" cy="5083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4ED3D2-081D-4AE6-9F8E-0A736E712B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" t="-936"/>
          <a:stretch/>
        </p:blipFill>
        <p:spPr>
          <a:xfrm>
            <a:off x="581247" y="1818169"/>
            <a:ext cx="6497918" cy="22328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1C7EE6-14FB-4FA3-B072-D11E531B8B90}"/>
              </a:ext>
            </a:extLst>
          </p:cNvPr>
          <p:cNvSpPr/>
          <p:nvPr/>
        </p:nvSpPr>
        <p:spPr>
          <a:xfrm>
            <a:off x="3854946" y="395811"/>
            <a:ext cx="409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choosing London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274480-78BD-473F-95DA-E9BA8D39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47" y="4189265"/>
            <a:ext cx="6497917" cy="152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EE9EA9-2FD3-40CA-A677-7C6929EB61AE}"/>
              </a:ext>
            </a:extLst>
          </p:cNvPr>
          <p:cNvSpPr/>
          <p:nvPr/>
        </p:nvSpPr>
        <p:spPr>
          <a:xfrm>
            <a:off x="1969363" y="3242891"/>
            <a:ext cx="3750953" cy="36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C96C8C12-27C0-48CE-9EFF-A59F3590F45A}"/>
              </a:ext>
            </a:extLst>
          </p:cNvPr>
          <p:cNvSpPr/>
          <p:nvPr/>
        </p:nvSpPr>
        <p:spPr>
          <a:xfrm>
            <a:off x="3094301" y="2563394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London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D48D65-672A-443C-9575-FDB1A480A6A7}"/>
              </a:ext>
            </a:extLst>
          </p:cNvPr>
          <p:cNvCxnSpPr>
            <a:cxnSpLocks/>
          </p:cNvCxnSpPr>
          <p:nvPr/>
        </p:nvCxnSpPr>
        <p:spPr>
          <a:xfrm flipV="1">
            <a:off x="6273211" y="3423663"/>
            <a:ext cx="1678306" cy="1783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0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8BB019-2B42-498D-AADB-6DCAD595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91" y="1322269"/>
            <a:ext cx="9380818" cy="32816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11F981-733D-4910-A506-5F74B44AF76C}"/>
              </a:ext>
            </a:extLst>
          </p:cNvPr>
          <p:cNvSpPr/>
          <p:nvPr/>
        </p:nvSpPr>
        <p:spPr>
          <a:xfrm>
            <a:off x="3929314" y="4884303"/>
            <a:ext cx="34496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var obj = </a:t>
            </a:r>
            <a:r>
              <a:rPr lang="en-US" altLang="zh-TW" sz="2400" dirty="0" err="1"/>
              <a:t>msg.payload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var current = </a:t>
            </a:r>
            <a:r>
              <a:rPr lang="en-US" altLang="zh-TW" sz="2400" dirty="0" err="1"/>
              <a:t>obj.current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 err="1"/>
              <a:t>msg.payload</a:t>
            </a:r>
            <a:r>
              <a:rPr lang="en-US" altLang="zh-TW" sz="2400" dirty="0"/>
              <a:t> = current;</a:t>
            </a:r>
          </a:p>
          <a:p>
            <a:r>
              <a:rPr lang="en-US" altLang="zh-TW" sz="2400" dirty="0"/>
              <a:t>return msg;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5D61A-307D-4DD2-9AE5-9F575D4C3D20}"/>
              </a:ext>
            </a:extLst>
          </p:cNvPr>
          <p:cNvSpPr/>
          <p:nvPr/>
        </p:nvSpPr>
        <p:spPr>
          <a:xfrm>
            <a:off x="2787023" y="399525"/>
            <a:ext cx="5734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function node and a debug node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0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58A535-C09C-4FEA-9288-50FA30AD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26" y="1057070"/>
            <a:ext cx="3133206" cy="5354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DCF6921-1CE7-4724-B3D8-69C64253B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" r="15896"/>
          <a:stretch/>
        </p:blipFill>
        <p:spPr>
          <a:xfrm>
            <a:off x="92024" y="1853959"/>
            <a:ext cx="5383744" cy="19701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F18477-3A75-4C3B-8F41-A2075A803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03" y="1503980"/>
            <a:ext cx="3054926" cy="4640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685301-B49A-4464-A977-11918DCD5454}"/>
              </a:ext>
            </a:extLst>
          </p:cNvPr>
          <p:cNvSpPr/>
          <p:nvPr/>
        </p:nvSpPr>
        <p:spPr>
          <a:xfrm>
            <a:off x="4481717" y="266925"/>
            <a:ext cx="2233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Taipei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DFEE1-E727-4E7A-B5D7-D5CCC7C2BCA6}"/>
              </a:ext>
            </a:extLst>
          </p:cNvPr>
          <p:cNvSpPr/>
          <p:nvPr/>
        </p:nvSpPr>
        <p:spPr>
          <a:xfrm>
            <a:off x="1437735" y="3248227"/>
            <a:ext cx="3750953" cy="36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61D30459-EBA3-45C5-B9D1-813564570B45}"/>
              </a:ext>
            </a:extLst>
          </p:cNvPr>
          <p:cNvSpPr/>
          <p:nvPr/>
        </p:nvSpPr>
        <p:spPr>
          <a:xfrm>
            <a:off x="3094301" y="2563394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Taichung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E78D3F-0A6B-4799-9D55-1F78B942C3DE}"/>
              </a:ext>
            </a:extLst>
          </p:cNvPr>
          <p:cNvSpPr/>
          <p:nvPr/>
        </p:nvSpPr>
        <p:spPr>
          <a:xfrm>
            <a:off x="5693726" y="3067454"/>
            <a:ext cx="303037" cy="361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B97A0EC2-56A6-4EEF-AF07-DCEB605AF2E8}"/>
              </a:ext>
            </a:extLst>
          </p:cNvPr>
          <p:cNvSpPr/>
          <p:nvPr/>
        </p:nvSpPr>
        <p:spPr>
          <a:xfrm>
            <a:off x="3480618" y="3734387"/>
            <a:ext cx="1849839" cy="572835"/>
          </a:xfrm>
          <a:prstGeom prst="wedgeRoundRectCallout">
            <a:avLst>
              <a:gd name="adj1" fmla="val 68415"/>
              <a:gd name="adj2" fmla="val -1025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Expand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6A244C-E5A4-44DA-9A3E-9D6CB2FBA28A}"/>
              </a:ext>
            </a:extLst>
          </p:cNvPr>
          <p:cNvSpPr/>
          <p:nvPr/>
        </p:nvSpPr>
        <p:spPr>
          <a:xfrm>
            <a:off x="9190202" y="3824072"/>
            <a:ext cx="1112748" cy="25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A8B86C-EE8A-4F61-9344-515E1CB8239D}"/>
              </a:ext>
            </a:extLst>
          </p:cNvPr>
          <p:cNvSpPr/>
          <p:nvPr/>
        </p:nvSpPr>
        <p:spPr>
          <a:xfrm>
            <a:off x="9190201" y="5354020"/>
            <a:ext cx="1112748" cy="25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9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855C8E-F641-4B75-B310-8F7BB88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82" y="67271"/>
            <a:ext cx="6673707" cy="33210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30F2F5-6A28-4633-A66D-FA6933B48B52}"/>
              </a:ext>
            </a:extLst>
          </p:cNvPr>
          <p:cNvSpPr/>
          <p:nvPr/>
        </p:nvSpPr>
        <p:spPr>
          <a:xfrm>
            <a:off x="19306" y="2634178"/>
            <a:ext cx="464838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obj.current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humidity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current.humidity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msg={};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msg1={};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msg2={};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msg.topic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"temperature"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msg1.topic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"humidity"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msg1.payload = humidity;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msg2.topic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msg2.payload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[msg,msg1,msg2];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5F4007F1-293F-4580-938D-527D76846532}"/>
              </a:ext>
            </a:extLst>
          </p:cNvPr>
          <p:cNvSpPr/>
          <p:nvPr/>
        </p:nvSpPr>
        <p:spPr>
          <a:xfrm rot="4310084">
            <a:off x="5793003" y="1533576"/>
            <a:ext cx="520995" cy="30341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76C21E-DD18-4392-A9C1-6B3CAB7B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65" y="4042044"/>
            <a:ext cx="5741529" cy="254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14393A6-E9D5-40F9-A5FA-237BB6084327}"/>
              </a:ext>
            </a:extLst>
          </p:cNvPr>
          <p:cNvSpPr/>
          <p:nvPr/>
        </p:nvSpPr>
        <p:spPr>
          <a:xfrm>
            <a:off x="5082363" y="5156791"/>
            <a:ext cx="1013637" cy="494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43E7A-7CD3-433C-B42A-5604041486F3}"/>
              </a:ext>
            </a:extLst>
          </p:cNvPr>
          <p:cNvSpPr/>
          <p:nvPr/>
        </p:nvSpPr>
        <p:spPr>
          <a:xfrm>
            <a:off x="7444687" y="6164596"/>
            <a:ext cx="944401" cy="342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7E65D-22B3-4879-82D8-5FA231910DD4}"/>
              </a:ext>
            </a:extLst>
          </p:cNvPr>
          <p:cNvSpPr/>
          <p:nvPr/>
        </p:nvSpPr>
        <p:spPr>
          <a:xfrm>
            <a:off x="9679299" y="2504763"/>
            <a:ext cx="1686906" cy="302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887477-68ED-4E80-BDD7-2DF454683A76}"/>
              </a:ext>
            </a:extLst>
          </p:cNvPr>
          <p:cNvSpPr/>
          <p:nvPr/>
        </p:nvSpPr>
        <p:spPr>
          <a:xfrm>
            <a:off x="9679299" y="2926810"/>
            <a:ext cx="1686906" cy="302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9223FAE6-8B77-4B24-85CC-BF44C365BA61}"/>
              </a:ext>
            </a:extLst>
          </p:cNvPr>
          <p:cNvSpPr/>
          <p:nvPr/>
        </p:nvSpPr>
        <p:spPr>
          <a:xfrm>
            <a:off x="11366205" y="1859967"/>
            <a:ext cx="766843" cy="572835"/>
          </a:xfrm>
          <a:prstGeom prst="wedgeRoundRectCallout">
            <a:avLst>
              <a:gd name="adj1" fmla="val -46950"/>
              <a:gd name="adj2" fmla="val 7930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1202A5F1-C610-41F7-B0BF-18AE4B6D342D}"/>
              </a:ext>
            </a:extLst>
          </p:cNvPr>
          <p:cNvSpPr/>
          <p:nvPr/>
        </p:nvSpPr>
        <p:spPr>
          <a:xfrm>
            <a:off x="11391488" y="2699598"/>
            <a:ext cx="766843" cy="572835"/>
          </a:xfrm>
          <a:prstGeom prst="wedgeRoundRectCallout">
            <a:avLst>
              <a:gd name="adj1" fmla="val -63588"/>
              <a:gd name="adj2" fmla="val 124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83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8B1D2F-0FF2-4E2A-85ED-34F7F31D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6" y="510602"/>
            <a:ext cx="4093944" cy="5836795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0010042-B20A-42A0-8EA0-6ED2B259EF0B}"/>
              </a:ext>
            </a:extLst>
          </p:cNvPr>
          <p:cNvGrpSpPr/>
          <p:nvPr/>
        </p:nvGrpSpPr>
        <p:grpSpPr>
          <a:xfrm>
            <a:off x="605139" y="510602"/>
            <a:ext cx="6497918" cy="2232838"/>
            <a:chOff x="581247" y="1839435"/>
            <a:chExt cx="6497918" cy="223283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0D81EC3-ED09-4374-8FF2-64F4A0B42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43" t="-936"/>
            <a:stretch/>
          </p:blipFill>
          <p:spPr>
            <a:xfrm>
              <a:off x="581247" y="1839435"/>
              <a:ext cx="6497918" cy="223283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EB3EA1-71C4-4CA6-9EC4-32F9973DEB5D}"/>
                </a:ext>
              </a:extLst>
            </p:cNvPr>
            <p:cNvSpPr/>
            <p:nvPr/>
          </p:nvSpPr>
          <p:spPr>
            <a:xfrm>
              <a:off x="1969363" y="3264157"/>
              <a:ext cx="3750953" cy="3615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語音泡泡: 圓角矩形 5">
              <a:extLst>
                <a:ext uri="{FF2B5EF4-FFF2-40B4-BE49-F238E27FC236}">
                  <a16:creationId xmlns:a16="http://schemas.microsoft.com/office/drawing/2014/main" id="{D19C40C5-061D-4D88-9EE2-3EFB3D7D9AE0}"/>
                </a:ext>
              </a:extLst>
            </p:cNvPr>
            <p:cNvSpPr/>
            <p:nvPr/>
          </p:nvSpPr>
          <p:spPr>
            <a:xfrm>
              <a:off x="3094301" y="2584660"/>
              <a:ext cx="1849839" cy="572835"/>
            </a:xfrm>
            <a:prstGeom prst="wedgeRoundRectCallout">
              <a:avLst>
                <a:gd name="adj1" fmla="val -34471"/>
                <a:gd name="adj2" fmla="val 58890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Choose London</a:t>
              </a:r>
              <a:endParaRPr lang="zh-TW" altLang="en-US" dirty="0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AC9C473C-2153-472E-A81E-2AFB964A4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44" y="2938061"/>
            <a:ext cx="6673707" cy="332103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6CE30F-8699-4B66-81C2-71F4E037FC79}"/>
              </a:ext>
            </a:extLst>
          </p:cNvPr>
          <p:cNvCxnSpPr/>
          <p:nvPr/>
        </p:nvCxnSpPr>
        <p:spPr>
          <a:xfrm flipV="1">
            <a:off x="6400800" y="3955312"/>
            <a:ext cx="1424763" cy="1105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E5DEE67-6CF9-4E8F-B95A-4A1F35790E87}"/>
              </a:ext>
            </a:extLst>
          </p:cNvPr>
          <p:cNvCxnSpPr>
            <a:cxnSpLocks/>
          </p:cNvCxnSpPr>
          <p:nvPr/>
        </p:nvCxnSpPr>
        <p:spPr>
          <a:xfrm flipV="1">
            <a:off x="6435631" y="5061098"/>
            <a:ext cx="1389932" cy="510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71A6B1-DC96-43E9-B321-E91B6828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81" y="1019105"/>
            <a:ext cx="8009837" cy="53604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59E05C-8916-4517-A166-01609881E5D8}"/>
              </a:ext>
            </a:extLst>
          </p:cNvPr>
          <p:cNvSpPr/>
          <p:nvPr/>
        </p:nvSpPr>
        <p:spPr>
          <a:xfrm>
            <a:off x="5221400" y="247943"/>
            <a:ext cx="1749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gauge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F710FC-AD20-49D0-B230-D8E5F86DE785}"/>
              </a:ext>
            </a:extLst>
          </p:cNvPr>
          <p:cNvSpPr/>
          <p:nvPr/>
        </p:nvSpPr>
        <p:spPr>
          <a:xfrm>
            <a:off x="7213842" y="3429000"/>
            <a:ext cx="1866363" cy="49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71AA4E-7DBB-4AD9-B66F-1D8F6E091558}"/>
              </a:ext>
            </a:extLst>
          </p:cNvPr>
          <p:cNvSpPr/>
          <p:nvPr/>
        </p:nvSpPr>
        <p:spPr>
          <a:xfrm>
            <a:off x="7387508" y="4657060"/>
            <a:ext cx="1692698" cy="49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D6A68B-F409-4B26-93A2-AA433D467333}"/>
              </a:ext>
            </a:extLst>
          </p:cNvPr>
          <p:cNvSpPr/>
          <p:nvPr/>
        </p:nvSpPr>
        <p:spPr>
          <a:xfrm>
            <a:off x="7213841" y="5838895"/>
            <a:ext cx="1356001" cy="49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8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B22B4-F878-4CA0-94AB-E7197078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0182"/>
            <a:ext cx="4648439" cy="4572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DDB82AF-20FC-4BFC-AF0F-847F31211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915" y="1130182"/>
            <a:ext cx="4172164" cy="464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7EEC74-92CA-4344-BA6D-EE7C9ADF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186" y="1117481"/>
            <a:ext cx="4165814" cy="4597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9A0B88-ED92-43BB-AA49-222BF15D074F}"/>
              </a:ext>
            </a:extLst>
          </p:cNvPr>
          <p:cNvSpPr/>
          <p:nvPr/>
        </p:nvSpPr>
        <p:spPr>
          <a:xfrm>
            <a:off x="1168776" y="2174358"/>
            <a:ext cx="2637680" cy="48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0E75D5-7A52-473C-96D1-FFF260CE50EA}"/>
              </a:ext>
            </a:extLst>
          </p:cNvPr>
          <p:cNvSpPr/>
          <p:nvPr/>
        </p:nvSpPr>
        <p:spPr>
          <a:xfrm>
            <a:off x="1168776" y="3541115"/>
            <a:ext cx="1446833" cy="37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2061DF-2C12-45C0-9D63-67CD847AAA16}"/>
              </a:ext>
            </a:extLst>
          </p:cNvPr>
          <p:cNvSpPr/>
          <p:nvPr/>
        </p:nvSpPr>
        <p:spPr>
          <a:xfrm>
            <a:off x="5119040" y="2262963"/>
            <a:ext cx="2509687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27A867-1CF1-4BD3-A3B6-A25FEA89FA7E}"/>
              </a:ext>
            </a:extLst>
          </p:cNvPr>
          <p:cNvSpPr/>
          <p:nvPr/>
        </p:nvSpPr>
        <p:spPr>
          <a:xfrm>
            <a:off x="5200813" y="3431305"/>
            <a:ext cx="1237068" cy="445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29889F-2CE4-4DB3-B1D0-E9F711E85A5C}"/>
              </a:ext>
            </a:extLst>
          </p:cNvPr>
          <p:cNvSpPr/>
          <p:nvPr/>
        </p:nvSpPr>
        <p:spPr>
          <a:xfrm>
            <a:off x="8965199" y="2167270"/>
            <a:ext cx="2485799" cy="490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037EB6-4315-4874-9778-9700500BE7CB}"/>
              </a:ext>
            </a:extLst>
          </p:cNvPr>
          <p:cNvSpPr/>
          <p:nvPr/>
        </p:nvSpPr>
        <p:spPr>
          <a:xfrm>
            <a:off x="9092211" y="3416299"/>
            <a:ext cx="1446833" cy="37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D99FDC7E-482B-4D2D-BAD5-C472C64D77B0}"/>
              </a:ext>
            </a:extLst>
          </p:cNvPr>
          <p:cNvSpPr/>
          <p:nvPr/>
        </p:nvSpPr>
        <p:spPr>
          <a:xfrm>
            <a:off x="1367860" y="1531669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 9-2</a:t>
            </a: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2C0245C1-F73B-4FF8-BAE4-CC5F158B2918}"/>
              </a:ext>
            </a:extLst>
          </p:cNvPr>
          <p:cNvSpPr/>
          <p:nvPr/>
        </p:nvSpPr>
        <p:spPr>
          <a:xfrm>
            <a:off x="5334364" y="1601523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 9-2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C7AC6DB0-7FA7-41EC-9A65-41093FC7EAA5}"/>
              </a:ext>
            </a:extLst>
          </p:cNvPr>
          <p:cNvSpPr/>
          <p:nvPr/>
        </p:nvSpPr>
        <p:spPr>
          <a:xfrm>
            <a:off x="9156635" y="1531669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 9-2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79B4D791-C6F3-451E-8EDB-24D5AEE72D76}"/>
              </a:ext>
            </a:extLst>
          </p:cNvPr>
          <p:cNvSpPr/>
          <p:nvPr/>
        </p:nvSpPr>
        <p:spPr>
          <a:xfrm>
            <a:off x="2862399" y="3351052"/>
            <a:ext cx="870915" cy="572835"/>
          </a:xfrm>
          <a:prstGeom prst="wedgeRoundRectCallout">
            <a:avLst>
              <a:gd name="adj1" fmla="val -74759"/>
              <a:gd name="adj2" fmla="val 2176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UV</a:t>
            </a:r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24713982-BB22-498C-94CF-B46C388C92F4}"/>
              </a:ext>
            </a:extLst>
          </p:cNvPr>
          <p:cNvSpPr/>
          <p:nvPr/>
        </p:nvSpPr>
        <p:spPr>
          <a:xfrm>
            <a:off x="6608635" y="3367697"/>
            <a:ext cx="1389345" cy="572835"/>
          </a:xfrm>
          <a:prstGeom prst="wedgeRoundRectCallout">
            <a:avLst>
              <a:gd name="adj1" fmla="val -68144"/>
              <a:gd name="adj2" fmla="val 2548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Humidity</a:t>
            </a: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0AAA1DC3-F5C6-465B-B8A0-434774AE8AD3}"/>
              </a:ext>
            </a:extLst>
          </p:cNvPr>
          <p:cNvSpPr/>
          <p:nvPr/>
        </p:nvSpPr>
        <p:spPr>
          <a:xfrm>
            <a:off x="10670849" y="3254697"/>
            <a:ext cx="1527501" cy="572835"/>
          </a:xfrm>
          <a:prstGeom prst="wedgeRoundRectCallout">
            <a:avLst>
              <a:gd name="adj1" fmla="val -68144"/>
              <a:gd name="adj2" fmla="val 2548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Temperature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095F21-CD53-435F-A00A-32DAFD2BE32F}"/>
              </a:ext>
            </a:extLst>
          </p:cNvPr>
          <p:cNvSpPr/>
          <p:nvPr/>
        </p:nvSpPr>
        <p:spPr>
          <a:xfrm>
            <a:off x="5045898" y="4627010"/>
            <a:ext cx="2509687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2FCF21-58CC-4642-BA34-8263194F2B90}"/>
              </a:ext>
            </a:extLst>
          </p:cNvPr>
          <p:cNvSpPr/>
          <p:nvPr/>
        </p:nvSpPr>
        <p:spPr>
          <a:xfrm>
            <a:off x="8965199" y="4573736"/>
            <a:ext cx="2509687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語音泡泡: 圓角矩形 24">
            <a:extLst>
              <a:ext uri="{FF2B5EF4-FFF2-40B4-BE49-F238E27FC236}">
                <a16:creationId xmlns:a16="http://schemas.microsoft.com/office/drawing/2014/main" id="{6261EDB2-CA2C-4C19-A4A8-92E6E9A06DA7}"/>
              </a:ext>
            </a:extLst>
          </p:cNvPr>
          <p:cNvSpPr/>
          <p:nvPr/>
        </p:nvSpPr>
        <p:spPr>
          <a:xfrm>
            <a:off x="5679593" y="4077256"/>
            <a:ext cx="416407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</a:p>
        </p:txBody>
      </p:sp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AEB47B19-7458-4280-889C-27B7C788D1A6}"/>
              </a:ext>
            </a:extLst>
          </p:cNvPr>
          <p:cNvSpPr/>
          <p:nvPr/>
        </p:nvSpPr>
        <p:spPr>
          <a:xfrm>
            <a:off x="6954542" y="4125455"/>
            <a:ext cx="629249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100</a:t>
            </a:r>
          </a:p>
        </p:txBody>
      </p:sp>
      <p:sp>
        <p:nvSpPr>
          <p:cNvPr id="27" name="語音泡泡: 圓角矩形 26">
            <a:extLst>
              <a:ext uri="{FF2B5EF4-FFF2-40B4-BE49-F238E27FC236}">
                <a16:creationId xmlns:a16="http://schemas.microsoft.com/office/drawing/2014/main" id="{EAB18473-CC0B-4609-87F1-F48D360CCE67}"/>
              </a:ext>
            </a:extLst>
          </p:cNvPr>
          <p:cNvSpPr/>
          <p:nvPr/>
        </p:nvSpPr>
        <p:spPr>
          <a:xfrm>
            <a:off x="9541502" y="3976269"/>
            <a:ext cx="629249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-20</a:t>
            </a:r>
          </a:p>
        </p:txBody>
      </p:sp>
      <p:sp>
        <p:nvSpPr>
          <p:cNvPr id="28" name="語音泡泡: 圓角矩形 27">
            <a:extLst>
              <a:ext uri="{FF2B5EF4-FFF2-40B4-BE49-F238E27FC236}">
                <a16:creationId xmlns:a16="http://schemas.microsoft.com/office/drawing/2014/main" id="{DE69E79C-0656-4919-AB32-958F4DA5A267}"/>
              </a:ext>
            </a:extLst>
          </p:cNvPr>
          <p:cNvSpPr/>
          <p:nvPr/>
        </p:nvSpPr>
        <p:spPr>
          <a:xfrm>
            <a:off x="10798405" y="4077255"/>
            <a:ext cx="629249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786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287870-9635-438F-9DE8-E30DA51E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4" y="404036"/>
            <a:ext cx="10873951" cy="56671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417100-6C51-48F3-AEC7-BFD768C0BDDF}"/>
              </a:ext>
            </a:extLst>
          </p:cNvPr>
          <p:cNvSpPr/>
          <p:nvPr/>
        </p:nvSpPr>
        <p:spPr>
          <a:xfrm>
            <a:off x="293028" y="6279929"/>
            <a:ext cx="30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https://www.weatherapi.com/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9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0C8DB1-1812-48E1-8329-5AF016B1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01" y="417324"/>
            <a:ext cx="4970992" cy="62534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8DFF488-6E6E-4F0B-9645-F6067994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8" y="1092467"/>
            <a:ext cx="3439081" cy="1000142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8247EC6A-547D-4DE5-A73E-98549FA9E4D7}"/>
              </a:ext>
            </a:extLst>
          </p:cNvPr>
          <p:cNvSpPr/>
          <p:nvPr/>
        </p:nvSpPr>
        <p:spPr>
          <a:xfrm>
            <a:off x="5385605" y="4080468"/>
            <a:ext cx="2509687" cy="572835"/>
          </a:xfrm>
          <a:prstGeom prst="wedgeRoundRectCallout">
            <a:avLst>
              <a:gd name="adj1" fmla="val -65566"/>
              <a:gd name="adj2" fmla="val 3847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Move to the top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0B5B6-16EE-4757-99E1-9DFF462C5432}"/>
              </a:ext>
            </a:extLst>
          </p:cNvPr>
          <p:cNvSpPr/>
          <p:nvPr/>
        </p:nvSpPr>
        <p:spPr>
          <a:xfrm>
            <a:off x="2451353" y="4366886"/>
            <a:ext cx="2509687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8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1B47A9-E152-4C8B-8F1A-6FA36830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7"/>
          <a:stretch/>
        </p:blipFill>
        <p:spPr>
          <a:xfrm>
            <a:off x="0" y="942179"/>
            <a:ext cx="4295554" cy="59158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17D2B5-D976-4853-A6F4-2F15FD117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96"/>
          <a:stretch/>
        </p:blipFill>
        <p:spPr>
          <a:xfrm>
            <a:off x="3999555" y="942178"/>
            <a:ext cx="4160170" cy="591582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6AE7E1-7249-4D95-8311-50DA53D31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18"/>
          <a:stretch/>
        </p:blipFill>
        <p:spPr>
          <a:xfrm>
            <a:off x="8159725" y="942179"/>
            <a:ext cx="4032275" cy="59158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8D3871-79DB-476D-81E1-3CD82AD4C790}"/>
              </a:ext>
            </a:extLst>
          </p:cNvPr>
          <p:cNvSpPr/>
          <p:nvPr/>
        </p:nvSpPr>
        <p:spPr>
          <a:xfrm>
            <a:off x="5529649" y="209479"/>
            <a:ext cx="1099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8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181EAD-8878-4968-8BCF-CD13A71AC6C1}"/>
              </a:ext>
            </a:extLst>
          </p:cNvPr>
          <p:cNvSpPr/>
          <p:nvPr/>
        </p:nvSpPr>
        <p:spPr>
          <a:xfrm>
            <a:off x="389861" y="1138283"/>
            <a:ext cx="4979581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obj.current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humidity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current.humidity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pm2_5 = current.air_quality.pm2_5;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msg={};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msg1={};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msg2={};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msg3={};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msg.topic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"temperature"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temp_c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msg1.topic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"humidity"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msg1.payload = humidity;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msg2.topic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msg2.payload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msg3.topic =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"pm2_5"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msg3.payload = pm2_5;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[msg,msg1,msg2,msg3];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4E874-8D5D-4653-901A-BA31613C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03" y="1024536"/>
            <a:ext cx="6185420" cy="54925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5B3CFD-F0F0-4426-9926-71B787911AD6}"/>
              </a:ext>
            </a:extLst>
          </p:cNvPr>
          <p:cNvSpPr/>
          <p:nvPr/>
        </p:nvSpPr>
        <p:spPr>
          <a:xfrm>
            <a:off x="4553750" y="250658"/>
            <a:ext cx="3084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pm2_5 gauge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A15A52-3A0D-41EC-BA4B-94C19A62A949}"/>
              </a:ext>
            </a:extLst>
          </p:cNvPr>
          <p:cNvSpPr/>
          <p:nvPr/>
        </p:nvSpPr>
        <p:spPr>
          <a:xfrm>
            <a:off x="9805952" y="5993668"/>
            <a:ext cx="1322794" cy="396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0D2D4935-0939-47E4-B20C-BD2AD819DF89}"/>
              </a:ext>
            </a:extLst>
          </p:cNvPr>
          <p:cNvSpPr/>
          <p:nvPr/>
        </p:nvSpPr>
        <p:spPr>
          <a:xfrm>
            <a:off x="5369442" y="2778074"/>
            <a:ext cx="2387965" cy="45954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4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049782-3210-4FD7-89E5-09BD6EB63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" r="2105"/>
          <a:stretch/>
        </p:blipFill>
        <p:spPr>
          <a:xfrm>
            <a:off x="5839357" y="0"/>
            <a:ext cx="6352643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65685B4-64BD-40AF-817F-3AAED48D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1" y="516010"/>
            <a:ext cx="5585578" cy="55551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706025-F76C-492E-A4D5-DD77B45D530F}"/>
              </a:ext>
            </a:extLst>
          </p:cNvPr>
          <p:cNvSpPr/>
          <p:nvPr/>
        </p:nvSpPr>
        <p:spPr>
          <a:xfrm>
            <a:off x="1514399" y="1977903"/>
            <a:ext cx="3068234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04AFCB-5605-4B82-96EC-6583EE94C88E}"/>
              </a:ext>
            </a:extLst>
          </p:cNvPr>
          <p:cNvSpPr/>
          <p:nvPr/>
        </p:nvSpPr>
        <p:spPr>
          <a:xfrm>
            <a:off x="1474197" y="3576105"/>
            <a:ext cx="3618798" cy="477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D87BC7D-48AB-4471-BEAA-E0E809A8F3AB}"/>
              </a:ext>
            </a:extLst>
          </p:cNvPr>
          <p:cNvSpPr/>
          <p:nvPr/>
        </p:nvSpPr>
        <p:spPr>
          <a:xfrm>
            <a:off x="1681947" y="1287120"/>
            <a:ext cx="1849839" cy="572835"/>
          </a:xfrm>
          <a:prstGeom prst="wedgeRoundRectCallout">
            <a:avLst>
              <a:gd name="adj1" fmla="val -34471"/>
              <a:gd name="adj2" fmla="val 588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 9-2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7ECE95B-B261-48D6-93ED-B2C2C885EAC9}"/>
              </a:ext>
            </a:extLst>
          </p:cNvPr>
          <p:cNvSpPr/>
          <p:nvPr/>
        </p:nvSpPr>
        <p:spPr>
          <a:xfrm>
            <a:off x="2606866" y="2970953"/>
            <a:ext cx="1527501" cy="572835"/>
          </a:xfrm>
          <a:prstGeom prst="wedgeRoundRectCallout">
            <a:avLst>
              <a:gd name="adj1" fmla="val -61879"/>
              <a:gd name="adj2" fmla="val 6817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Pm2_5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ADDB3E-3A8F-4506-9938-EB12790527E4}"/>
              </a:ext>
            </a:extLst>
          </p:cNvPr>
          <p:cNvSpPr/>
          <p:nvPr/>
        </p:nvSpPr>
        <p:spPr>
          <a:xfrm>
            <a:off x="1443279" y="5175703"/>
            <a:ext cx="2916070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E2D668C0-4836-4AA7-A63F-DCAECCC37BBD}"/>
              </a:ext>
            </a:extLst>
          </p:cNvPr>
          <p:cNvSpPr/>
          <p:nvPr/>
        </p:nvSpPr>
        <p:spPr>
          <a:xfrm>
            <a:off x="2026314" y="4504205"/>
            <a:ext cx="629249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CB222612-E62C-47B3-A404-E8D9B88C6451}"/>
              </a:ext>
            </a:extLst>
          </p:cNvPr>
          <p:cNvSpPr/>
          <p:nvPr/>
        </p:nvSpPr>
        <p:spPr>
          <a:xfrm>
            <a:off x="3559636" y="4553536"/>
            <a:ext cx="629249" cy="572835"/>
          </a:xfrm>
          <a:prstGeom prst="wedgeRoundRectCallout">
            <a:avLst>
              <a:gd name="adj1" fmla="val -41565"/>
              <a:gd name="adj2" fmla="val 607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2995020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326549" y="705178"/>
            <a:ext cx="9730284" cy="1754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95692" y="1193130"/>
            <a:ext cx="1219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9-1</a:t>
            </a:r>
          </a:p>
          <a:p>
            <a:pPr algn="ctr"/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C756B3-BAA7-4ADE-A2A8-D8E14502DFE4}"/>
              </a:ext>
            </a:extLst>
          </p:cNvPr>
          <p:cNvSpPr/>
          <p:nvPr/>
        </p:nvSpPr>
        <p:spPr>
          <a:xfrm>
            <a:off x="2166239" y="3054909"/>
            <a:ext cx="8337701" cy="304698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Test the weather API for seven different cities.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Taipei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London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Singapur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Paris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Taichung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Taoyuan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New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6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24BA29-D814-4199-90EE-EE3B1FD9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8" y="706927"/>
            <a:ext cx="4880239" cy="5444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F7C5CF-B166-42C9-A515-5F6C120E1D1A}"/>
              </a:ext>
            </a:extLst>
          </p:cNvPr>
          <p:cNvSpPr/>
          <p:nvPr/>
        </p:nvSpPr>
        <p:spPr>
          <a:xfrm>
            <a:off x="8259449" y="2456121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798C8-4603-4242-873E-383F26A215A1}"/>
              </a:ext>
            </a:extLst>
          </p:cNvPr>
          <p:cNvSpPr/>
          <p:nvPr/>
        </p:nvSpPr>
        <p:spPr>
          <a:xfrm>
            <a:off x="8259449" y="5436782"/>
            <a:ext cx="3011064" cy="324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DAE6F64F-0EB0-4430-AABB-425727FCEECA}"/>
              </a:ext>
            </a:extLst>
          </p:cNvPr>
          <p:cNvSpPr/>
          <p:nvPr/>
        </p:nvSpPr>
        <p:spPr>
          <a:xfrm>
            <a:off x="9165265" y="1659915"/>
            <a:ext cx="2183967" cy="586702"/>
          </a:xfrm>
          <a:prstGeom prst="wedgeRoundRectCallout">
            <a:avLst>
              <a:gd name="adj1" fmla="val -32851"/>
              <a:gd name="adj2" fmla="val 822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city weather API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BC36BF33-3CE1-473C-A13C-8DFCBAC78A8C}"/>
              </a:ext>
            </a:extLst>
          </p:cNvPr>
          <p:cNvSpPr/>
          <p:nvPr/>
        </p:nvSpPr>
        <p:spPr>
          <a:xfrm>
            <a:off x="8452885" y="5917834"/>
            <a:ext cx="2906982" cy="586702"/>
          </a:xfrm>
          <a:prstGeom prst="wedgeRoundRectCallout">
            <a:avLst>
              <a:gd name="adj1" fmla="val -23601"/>
              <a:gd name="adj2" fmla="val -772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A parsed JSON object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827155-5C2B-4DB2-97F2-1DE6B9AA3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3" y="2780413"/>
            <a:ext cx="6497917" cy="152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9893F925-F67F-4E94-96BB-A65CDA0CB2F6}"/>
              </a:ext>
            </a:extLst>
          </p:cNvPr>
          <p:cNvSpPr/>
          <p:nvPr/>
        </p:nvSpPr>
        <p:spPr>
          <a:xfrm rot="20655849">
            <a:off x="4260777" y="3047344"/>
            <a:ext cx="2849509" cy="691116"/>
          </a:xfrm>
          <a:prstGeom prst="rightArrow">
            <a:avLst>
              <a:gd name="adj1" fmla="val 4076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62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B3F777F-27BB-4340-B3E5-083B32C5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68" y="754425"/>
            <a:ext cx="3058428" cy="51365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449192-00BC-46E4-BC0E-46AEACD24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75"/>
            <a:ext cx="8975268" cy="45678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F8F1A6-30FA-4884-9A99-7B1707961977}"/>
              </a:ext>
            </a:extLst>
          </p:cNvPr>
          <p:cNvSpPr/>
          <p:nvPr/>
        </p:nvSpPr>
        <p:spPr>
          <a:xfrm>
            <a:off x="1142260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BFA243-2E41-4709-B6ED-344E34DE5CDC}"/>
              </a:ext>
            </a:extLst>
          </p:cNvPr>
          <p:cNvSpPr/>
          <p:nvPr/>
        </p:nvSpPr>
        <p:spPr>
          <a:xfrm>
            <a:off x="2131087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6C2F9E-BE62-4568-A643-C9F1C8A9E528}"/>
              </a:ext>
            </a:extLst>
          </p:cNvPr>
          <p:cNvSpPr/>
          <p:nvPr/>
        </p:nvSpPr>
        <p:spPr>
          <a:xfrm>
            <a:off x="158083" y="3234197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664260-F739-4608-B8A3-5E3B0E209C93}"/>
              </a:ext>
            </a:extLst>
          </p:cNvPr>
          <p:cNvSpPr/>
          <p:nvPr/>
        </p:nvSpPr>
        <p:spPr>
          <a:xfrm>
            <a:off x="345035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B9199AFE-20A4-48A1-9EEB-E9C67A072CE7}"/>
              </a:ext>
            </a:extLst>
          </p:cNvPr>
          <p:cNvSpPr/>
          <p:nvPr/>
        </p:nvSpPr>
        <p:spPr>
          <a:xfrm>
            <a:off x="1063482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Taipei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77A02452-F830-44A7-BD22-C69CB33A198A}"/>
              </a:ext>
            </a:extLst>
          </p:cNvPr>
          <p:cNvSpPr/>
          <p:nvPr/>
        </p:nvSpPr>
        <p:spPr>
          <a:xfrm>
            <a:off x="2550626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406F0C1D-89E1-49B4-B174-2FFBC6595A2D}"/>
              </a:ext>
            </a:extLst>
          </p:cNvPr>
          <p:cNvSpPr/>
          <p:nvPr/>
        </p:nvSpPr>
        <p:spPr>
          <a:xfrm>
            <a:off x="908599" y="2564648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CDEB3113-2DE2-4F9C-9DAC-73722CA51627}"/>
              </a:ext>
            </a:extLst>
          </p:cNvPr>
          <p:cNvSpPr/>
          <p:nvPr/>
        </p:nvSpPr>
        <p:spPr>
          <a:xfrm>
            <a:off x="5652986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4DE546-0995-4AE9-9E0B-E1B3690BB988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9E80BA1-994F-45E3-BB6D-E23B0CE8E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889C19F9-D42E-453D-9A03-292C2A561B2E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6C9216-CCC0-41B2-BC27-786110180728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27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A5F35F-0809-4503-9931-3B983F2F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55"/>
            <a:ext cx="8959847" cy="44749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F8F1A6-30FA-4884-9A99-7B1707961977}"/>
              </a:ext>
            </a:extLst>
          </p:cNvPr>
          <p:cNvSpPr/>
          <p:nvPr/>
        </p:nvSpPr>
        <p:spPr>
          <a:xfrm>
            <a:off x="1142260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BFA243-2E41-4709-B6ED-344E34DE5CDC}"/>
              </a:ext>
            </a:extLst>
          </p:cNvPr>
          <p:cNvSpPr/>
          <p:nvPr/>
        </p:nvSpPr>
        <p:spPr>
          <a:xfrm>
            <a:off x="2131087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6C2F9E-BE62-4568-A643-C9F1C8A9E528}"/>
              </a:ext>
            </a:extLst>
          </p:cNvPr>
          <p:cNvSpPr/>
          <p:nvPr/>
        </p:nvSpPr>
        <p:spPr>
          <a:xfrm>
            <a:off x="158083" y="3234197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664260-F739-4608-B8A3-5E3B0E209C93}"/>
              </a:ext>
            </a:extLst>
          </p:cNvPr>
          <p:cNvSpPr/>
          <p:nvPr/>
        </p:nvSpPr>
        <p:spPr>
          <a:xfrm>
            <a:off x="345035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B9199AFE-20A4-48A1-9EEB-E9C67A072CE7}"/>
              </a:ext>
            </a:extLst>
          </p:cNvPr>
          <p:cNvSpPr/>
          <p:nvPr/>
        </p:nvSpPr>
        <p:spPr>
          <a:xfrm>
            <a:off x="1063482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London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77A02452-F830-44A7-BD22-C69CB33A198A}"/>
              </a:ext>
            </a:extLst>
          </p:cNvPr>
          <p:cNvSpPr/>
          <p:nvPr/>
        </p:nvSpPr>
        <p:spPr>
          <a:xfrm>
            <a:off x="2550626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406F0C1D-89E1-49B4-B174-2FFBC6595A2D}"/>
              </a:ext>
            </a:extLst>
          </p:cNvPr>
          <p:cNvSpPr/>
          <p:nvPr/>
        </p:nvSpPr>
        <p:spPr>
          <a:xfrm>
            <a:off x="908599" y="2564648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CDEB3113-2DE2-4F9C-9DAC-73722CA51627}"/>
              </a:ext>
            </a:extLst>
          </p:cNvPr>
          <p:cNvSpPr/>
          <p:nvPr/>
        </p:nvSpPr>
        <p:spPr>
          <a:xfrm>
            <a:off x="5652986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4DE546-0995-4AE9-9E0B-E1B3690BB988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9E80BA1-994F-45E3-BB6D-E23B0CE8E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889C19F9-D42E-453D-9A03-292C2A561B2E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6C9216-CCC0-41B2-BC27-786110180728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3DD802F-2293-4C13-B804-70157B661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785" y="976478"/>
            <a:ext cx="2846412" cy="4905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B4069B2-7883-4833-99C1-B3BEB374F712}"/>
              </a:ext>
            </a:extLst>
          </p:cNvPr>
          <p:cNvSpPr/>
          <p:nvPr/>
        </p:nvSpPr>
        <p:spPr>
          <a:xfrm>
            <a:off x="9375508" y="1779854"/>
            <a:ext cx="1203888" cy="229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8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3A0987-7221-4185-A011-EDE2B309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42" y="476927"/>
            <a:ext cx="3255185" cy="54784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EFD89A9-725C-4771-8FA7-8A7427FCCD92}"/>
              </a:ext>
            </a:extLst>
          </p:cNvPr>
          <p:cNvSpPr/>
          <p:nvPr/>
        </p:nvSpPr>
        <p:spPr>
          <a:xfrm>
            <a:off x="9064740" y="1577835"/>
            <a:ext cx="1771061" cy="24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5C24E1-84B9-49D1-8BE7-89DA1AACA7A1}"/>
              </a:ext>
            </a:extLst>
          </p:cNvPr>
          <p:cNvGrpSpPr/>
          <p:nvPr/>
        </p:nvGrpSpPr>
        <p:grpSpPr>
          <a:xfrm>
            <a:off x="0" y="0"/>
            <a:ext cx="8785328" cy="4600244"/>
            <a:chOff x="0" y="276611"/>
            <a:chExt cx="8785328" cy="4600244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160D0A4-A79F-4B51-88B0-35A8A9E19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6611"/>
              <a:ext cx="8785328" cy="4600244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A1F134-C5A3-43FB-90C9-C7150F9F0302}"/>
                </a:ext>
              </a:extLst>
            </p:cNvPr>
            <p:cNvSpPr/>
            <p:nvPr/>
          </p:nvSpPr>
          <p:spPr>
            <a:xfrm>
              <a:off x="1142260" y="701674"/>
              <a:ext cx="1771061" cy="329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A9C405-55DF-4BDB-9838-FA79F39FA7DB}"/>
                </a:ext>
              </a:extLst>
            </p:cNvPr>
            <p:cNvSpPr/>
            <p:nvPr/>
          </p:nvSpPr>
          <p:spPr>
            <a:xfrm>
              <a:off x="2131087" y="3051468"/>
              <a:ext cx="484522" cy="329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A861E3-085F-45AB-8F41-FDD08A894E39}"/>
                </a:ext>
              </a:extLst>
            </p:cNvPr>
            <p:cNvSpPr/>
            <p:nvPr/>
          </p:nvSpPr>
          <p:spPr>
            <a:xfrm>
              <a:off x="158083" y="3510808"/>
              <a:ext cx="1479331" cy="507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A690C-F7C1-40A4-A01D-C3C903BCA831}"/>
                </a:ext>
              </a:extLst>
            </p:cNvPr>
            <p:cNvSpPr/>
            <p:nvPr/>
          </p:nvSpPr>
          <p:spPr>
            <a:xfrm>
              <a:off x="345035" y="4444086"/>
              <a:ext cx="6108928" cy="3291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語音泡泡: 圓角矩形 9">
              <a:extLst>
                <a:ext uri="{FF2B5EF4-FFF2-40B4-BE49-F238E27FC236}">
                  <a16:creationId xmlns:a16="http://schemas.microsoft.com/office/drawing/2014/main" id="{A793C7FE-E1DB-418D-9B03-7F91548008D9}"/>
                </a:ext>
              </a:extLst>
            </p:cNvPr>
            <p:cNvSpPr/>
            <p:nvPr/>
          </p:nvSpPr>
          <p:spPr>
            <a:xfrm>
              <a:off x="1063482" y="1169681"/>
              <a:ext cx="1849839" cy="572835"/>
            </a:xfrm>
            <a:prstGeom prst="wedgeRoundRectCallout">
              <a:avLst>
                <a:gd name="adj1" fmla="val -12629"/>
                <a:gd name="adj2" fmla="val -67327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1. </a:t>
              </a:r>
              <a:r>
                <a:rPr lang="en-US" altLang="zh-TW" dirty="0" err="1"/>
                <a:t>Singapur</a:t>
              </a:r>
              <a:endParaRPr lang="en-US" altLang="zh-TW" dirty="0"/>
            </a:p>
          </p:txBody>
        </p:sp>
        <p:sp>
          <p:nvSpPr>
            <p:cNvPr id="11" name="語音泡泡: 圓角矩形 10">
              <a:extLst>
                <a:ext uri="{FF2B5EF4-FFF2-40B4-BE49-F238E27FC236}">
                  <a16:creationId xmlns:a16="http://schemas.microsoft.com/office/drawing/2014/main" id="{B7356005-2520-4C89-91D7-ED7B3CE721BC}"/>
                </a:ext>
              </a:extLst>
            </p:cNvPr>
            <p:cNvSpPr/>
            <p:nvPr/>
          </p:nvSpPr>
          <p:spPr>
            <a:xfrm>
              <a:off x="2550626" y="3414094"/>
              <a:ext cx="894540" cy="572835"/>
            </a:xfrm>
            <a:prstGeom prst="wedgeRoundRectCallout">
              <a:avLst>
                <a:gd name="adj1" fmla="val -41155"/>
                <a:gd name="adj2" fmla="val -69183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2. Yes</a:t>
              </a:r>
            </a:p>
          </p:txBody>
        </p:sp>
        <p:sp>
          <p:nvSpPr>
            <p:cNvPr id="12" name="語音泡泡: 圓角矩形 11">
              <a:extLst>
                <a:ext uri="{FF2B5EF4-FFF2-40B4-BE49-F238E27FC236}">
                  <a16:creationId xmlns:a16="http://schemas.microsoft.com/office/drawing/2014/main" id="{3D05F42F-D025-4D38-B4C7-438ADBE2C778}"/>
                </a:ext>
              </a:extLst>
            </p:cNvPr>
            <p:cNvSpPr/>
            <p:nvPr/>
          </p:nvSpPr>
          <p:spPr>
            <a:xfrm>
              <a:off x="908599" y="2841259"/>
              <a:ext cx="622528" cy="572835"/>
            </a:xfrm>
            <a:prstGeom prst="wedgeRoundRectCallout">
              <a:avLst>
                <a:gd name="adj1" fmla="val -238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id="{BC9D25F6-480F-427C-877A-1C5B032711A8}"/>
                </a:ext>
              </a:extLst>
            </p:cNvPr>
            <p:cNvSpPr/>
            <p:nvPr/>
          </p:nvSpPr>
          <p:spPr>
            <a:xfrm>
              <a:off x="5652986" y="3757328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4. Copy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8799856-17E0-4445-9E81-CAF86103E654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963E386-0617-4C0E-8C88-70914741E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語音泡泡: 圓角矩形 15">
              <a:extLst>
                <a:ext uri="{FF2B5EF4-FFF2-40B4-BE49-F238E27FC236}">
                  <a16:creationId xmlns:a16="http://schemas.microsoft.com/office/drawing/2014/main" id="{769F9862-1706-4FCF-9F62-D389E2AAAD18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6DA83E7-346D-40EB-899F-4207AD43EABF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03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4F5076-DE30-4472-A0E1-3FC797DF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" y="316149"/>
            <a:ext cx="8938644" cy="42162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926485-CB67-417D-970E-9D837825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595" y="702356"/>
            <a:ext cx="3266947" cy="54532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169A672-A71A-4544-96A5-1EFC806A699A}"/>
              </a:ext>
            </a:extLst>
          </p:cNvPr>
          <p:cNvSpPr/>
          <p:nvPr/>
        </p:nvSpPr>
        <p:spPr>
          <a:xfrm>
            <a:off x="1142258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D508BB-7317-4DC0-97E8-6CCF818CEE16}"/>
              </a:ext>
            </a:extLst>
          </p:cNvPr>
          <p:cNvSpPr/>
          <p:nvPr/>
        </p:nvSpPr>
        <p:spPr>
          <a:xfrm>
            <a:off x="2131085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2D5DE5-D749-44EE-84C4-5D6A654AE2EB}"/>
              </a:ext>
            </a:extLst>
          </p:cNvPr>
          <p:cNvSpPr/>
          <p:nvPr/>
        </p:nvSpPr>
        <p:spPr>
          <a:xfrm>
            <a:off x="320995" y="3169912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16641-1DF3-4A97-AE56-BA23FAF7A5CF}"/>
              </a:ext>
            </a:extLst>
          </p:cNvPr>
          <p:cNvSpPr/>
          <p:nvPr/>
        </p:nvSpPr>
        <p:spPr>
          <a:xfrm>
            <a:off x="345033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32DFE7C2-9D36-41D9-9CF1-854CF00697D9}"/>
              </a:ext>
            </a:extLst>
          </p:cNvPr>
          <p:cNvSpPr/>
          <p:nvPr/>
        </p:nvSpPr>
        <p:spPr>
          <a:xfrm>
            <a:off x="1063480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Paris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FE32A7C2-8577-47E9-8721-B75813179B74}"/>
              </a:ext>
            </a:extLst>
          </p:cNvPr>
          <p:cNvSpPr/>
          <p:nvPr/>
        </p:nvSpPr>
        <p:spPr>
          <a:xfrm>
            <a:off x="2550624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299DD1B9-BB2E-4DB5-AEA8-DD19B1DC2E35}"/>
              </a:ext>
            </a:extLst>
          </p:cNvPr>
          <p:cNvSpPr/>
          <p:nvPr/>
        </p:nvSpPr>
        <p:spPr>
          <a:xfrm>
            <a:off x="898171" y="2528919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4A3EFE24-CE5A-443A-AECC-087363258461}"/>
              </a:ext>
            </a:extLst>
          </p:cNvPr>
          <p:cNvSpPr/>
          <p:nvPr/>
        </p:nvSpPr>
        <p:spPr>
          <a:xfrm>
            <a:off x="5652984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E2E284B-942F-46E3-92DE-53E62DB9435D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BF0E71A-92D9-4497-A3D0-1B7A7CD22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語音泡泡: 圓角矩形 18">
              <a:extLst>
                <a:ext uri="{FF2B5EF4-FFF2-40B4-BE49-F238E27FC236}">
                  <a16:creationId xmlns:a16="http://schemas.microsoft.com/office/drawing/2014/main" id="{7E9A470E-2207-46EA-8C70-7426DA1FE45D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DA24890-F515-4D70-A339-BCB83A8091E7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A2182B4-1094-4725-B1D1-3A4B3EDF36EF}"/>
              </a:ext>
            </a:extLst>
          </p:cNvPr>
          <p:cNvSpPr/>
          <p:nvPr/>
        </p:nvSpPr>
        <p:spPr>
          <a:xfrm>
            <a:off x="8981176" y="1769221"/>
            <a:ext cx="1771061" cy="24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8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BA65B6-C64F-4EA4-81AC-A6544CA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88" y="830601"/>
            <a:ext cx="8105824" cy="57709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8C2B1E-3F33-4B83-8CB6-AC6EAB3F23EB}"/>
              </a:ext>
            </a:extLst>
          </p:cNvPr>
          <p:cNvSpPr/>
          <p:nvPr/>
        </p:nvSpPr>
        <p:spPr>
          <a:xfrm>
            <a:off x="2281367" y="2198691"/>
            <a:ext cx="2035452" cy="2628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439659-F3F9-4E73-A5C4-179295402B76}"/>
              </a:ext>
            </a:extLst>
          </p:cNvPr>
          <p:cNvSpPr/>
          <p:nvPr/>
        </p:nvSpPr>
        <p:spPr>
          <a:xfrm>
            <a:off x="2281367" y="5370704"/>
            <a:ext cx="451200" cy="402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C933ED-9D0D-45DF-B153-BB3069C14592}"/>
              </a:ext>
            </a:extLst>
          </p:cNvPr>
          <p:cNvSpPr/>
          <p:nvPr/>
        </p:nvSpPr>
        <p:spPr>
          <a:xfrm>
            <a:off x="2281367" y="5954232"/>
            <a:ext cx="206652" cy="241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79EF0E-8C34-41AF-8EE2-A69578D04E2C}"/>
              </a:ext>
            </a:extLst>
          </p:cNvPr>
          <p:cNvSpPr/>
          <p:nvPr/>
        </p:nvSpPr>
        <p:spPr>
          <a:xfrm>
            <a:off x="2281366" y="6198781"/>
            <a:ext cx="812707" cy="402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D21D00-F1F2-4AF7-87E9-AF7C704FF776}"/>
              </a:ext>
            </a:extLst>
          </p:cNvPr>
          <p:cNvSpPr/>
          <p:nvPr/>
        </p:nvSpPr>
        <p:spPr>
          <a:xfrm>
            <a:off x="5409754" y="144320"/>
            <a:ext cx="1372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32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5BE069A-B94A-4C51-85B0-10F720C2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743"/>
            <a:ext cx="8944755" cy="423416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C22DCD-2942-4EA7-B30F-BFA4F0A4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329" y="1133077"/>
            <a:ext cx="2406774" cy="40896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4067A5-191B-43EF-B46C-504403D01D39}"/>
              </a:ext>
            </a:extLst>
          </p:cNvPr>
          <p:cNvSpPr/>
          <p:nvPr/>
        </p:nvSpPr>
        <p:spPr>
          <a:xfrm>
            <a:off x="1142260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8F454E-FB3F-46FF-A499-81913A99A437}"/>
              </a:ext>
            </a:extLst>
          </p:cNvPr>
          <p:cNvSpPr/>
          <p:nvPr/>
        </p:nvSpPr>
        <p:spPr>
          <a:xfrm>
            <a:off x="2131087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24A70B-8D91-4358-B6B5-5AFEDF5891B4}"/>
              </a:ext>
            </a:extLst>
          </p:cNvPr>
          <p:cNvSpPr/>
          <p:nvPr/>
        </p:nvSpPr>
        <p:spPr>
          <a:xfrm>
            <a:off x="158083" y="3234197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03F9E-69D5-4825-97D3-528BC084958B}"/>
              </a:ext>
            </a:extLst>
          </p:cNvPr>
          <p:cNvSpPr/>
          <p:nvPr/>
        </p:nvSpPr>
        <p:spPr>
          <a:xfrm>
            <a:off x="345035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A0F0FB80-D6AE-4057-8B7B-B510DCC94456}"/>
              </a:ext>
            </a:extLst>
          </p:cNvPr>
          <p:cNvSpPr/>
          <p:nvPr/>
        </p:nvSpPr>
        <p:spPr>
          <a:xfrm>
            <a:off x="1063482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Taichung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D4B289A7-33C2-4A3E-9242-816666DD26C4}"/>
              </a:ext>
            </a:extLst>
          </p:cNvPr>
          <p:cNvSpPr/>
          <p:nvPr/>
        </p:nvSpPr>
        <p:spPr>
          <a:xfrm>
            <a:off x="2550626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92F9FF25-A82E-4C99-B82C-61714C6FA524}"/>
              </a:ext>
            </a:extLst>
          </p:cNvPr>
          <p:cNvSpPr/>
          <p:nvPr/>
        </p:nvSpPr>
        <p:spPr>
          <a:xfrm>
            <a:off x="908599" y="2564648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83C485B7-7959-44FD-9CCA-494C07F2495B}"/>
              </a:ext>
            </a:extLst>
          </p:cNvPr>
          <p:cNvSpPr/>
          <p:nvPr/>
        </p:nvSpPr>
        <p:spPr>
          <a:xfrm>
            <a:off x="5652986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3A780C0-7ACE-4228-8040-7054DD02493D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7ED933D-0935-43A0-A513-D7B4124D0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E380F227-95EC-4505-A9A6-D626871D365A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B6CCB1-71A2-43EB-B8FA-250E1B279270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6A6ED2D-1F60-4DB6-AAD6-C63AAB22EF54}"/>
              </a:ext>
            </a:extLst>
          </p:cNvPr>
          <p:cNvSpPr/>
          <p:nvPr/>
        </p:nvSpPr>
        <p:spPr>
          <a:xfrm>
            <a:off x="9682357" y="1918077"/>
            <a:ext cx="1771061" cy="24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10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B575D6-B826-4112-A7DB-99F52319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905"/>
            <a:ext cx="8952614" cy="42825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04D090-7E81-445F-BBD9-96D2870A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614" y="796899"/>
            <a:ext cx="3126416" cy="52540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1A60E1-DB3B-4BC3-B546-323BB986E235}"/>
              </a:ext>
            </a:extLst>
          </p:cNvPr>
          <p:cNvSpPr/>
          <p:nvPr/>
        </p:nvSpPr>
        <p:spPr>
          <a:xfrm>
            <a:off x="1142260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E2C350-5501-40A4-B06F-55CBC35DB521}"/>
              </a:ext>
            </a:extLst>
          </p:cNvPr>
          <p:cNvSpPr/>
          <p:nvPr/>
        </p:nvSpPr>
        <p:spPr>
          <a:xfrm>
            <a:off x="2131087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A4B1D6-7D5F-4518-ACEE-BCC9451AAF28}"/>
              </a:ext>
            </a:extLst>
          </p:cNvPr>
          <p:cNvSpPr/>
          <p:nvPr/>
        </p:nvSpPr>
        <p:spPr>
          <a:xfrm>
            <a:off x="158083" y="3234197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6CDB0C-5684-44D5-98E6-745CE64BE301}"/>
              </a:ext>
            </a:extLst>
          </p:cNvPr>
          <p:cNvSpPr/>
          <p:nvPr/>
        </p:nvSpPr>
        <p:spPr>
          <a:xfrm>
            <a:off x="345035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868D5F33-EFF3-4766-A875-C48A29FB28B1}"/>
              </a:ext>
            </a:extLst>
          </p:cNvPr>
          <p:cNvSpPr/>
          <p:nvPr/>
        </p:nvSpPr>
        <p:spPr>
          <a:xfrm>
            <a:off x="1063482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Taoyuan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B2D46098-3A96-4272-A96B-981603188888}"/>
              </a:ext>
            </a:extLst>
          </p:cNvPr>
          <p:cNvSpPr/>
          <p:nvPr/>
        </p:nvSpPr>
        <p:spPr>
          <a:xfrm>
            <a:off x="2550626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D40CEF3C-5D1F-43D6-BE11-557352FAD8F6}"/>
              </a:ext>
            </a:extLst>
          </p:cNvPr>
          <p:cNvSpPr/>
          <p:nvPr/>
        </p:nvSpPr>
        <p:spPr>
          <a:xfrm>
            <a:off x="908599" y="2564648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1B0B6F46-8062-4C0E-BBCA-A0887CA04112}"/>
              </a:ext>
            </a:extLst>
          </p:cNvPr>
          <p:cNvSpPr/>
          <p:nvPr/>
        </p:nvSpPr>
        <p:spPr>
          <a:xfrm>
            <a:off x="5652986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F9F5661-334F-4623-B783-E1D3E6BEEADC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D6B48E1-0953-4E2E-8A33-A01C4B818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4EB3F33C-F101-49A1-9570-E350CAE4E396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7F01F85-814E-4EE7-B37F-21BBDCFA3072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0E9553C-19FB-4A14-85E1-F3B89BE40922}"/>
              </a:ext>
            </a:extLst>
          </p:cNvPr>
          <p:cNvSpPr/>
          <p:nvPr/>
        </p:nvSpPr>
        <p:spPr>
          <a:xfrm>
            <a:off x="9237181" y="1832104"/>
            <a:ext cx="1544233" cy="27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2770CE-EC11-4C8D-A3CE-1BCEC757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733"/>
            <a:ext cx="8954232" cy="42745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B08589-DAFD-4706-B0F6-4EF3C6D4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11" y="624040"/>
            <a:ext cx="3202025" cy="54258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24CD10-FD49-4E3F-A9EF-6D1712D20252}"/>
              </a:ext>
            </a:extLst>
          </p:cNvPr>
          <p:cNvSpPr/>
          <p:nvPr/>
        </p:nvSpPr>
        <p:spPr>
          <a:xfrm>
            <a:off x="1142260" y="425063"/>
            <a:ext cx="1771061" cy="329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AD0915-3FEF-48BB-9FDF-2DC77D0EE579}"/>
              </a:ext>
            </a:extLst>
          </p:cNvPr>
          <p:cNvSpPr/>
          <p:nvPr/>
        </p:nvSpPr>
        <p:spPr>
          <a:xfrm>
            <a:off x="2131087" y="2774857"/>
            <a:ext cx="484522" cy="32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62C2AA-75F5-45CF-AC00-5EEC90272B68}"/>
              </a:ext>
            </a:extLst>
          </p:cNvPr>
          <p:cNvSpPr/>
          <p:nvPr/>
        </p:nvSpPr>
        <p:spPr>
          <a:xfrm>
            <a:off x="158083" y="3234197"/>
            <a:ext cx="1479331" cy="50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852652-7778-4D34-9B6C-34636BC135C6}"/>
              </a:ext>
            </a:extLst>
          </p:cNvPr>
          <p:cNvSpPr/>
          <p:nvPr/>
        </p:nvSpPr>
        <p:spPr>
          <a:xfrm>
            <a:off x="345035" y="4167475"/>
            <a:ext cx="6108928" cy="329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7034EDB1-3E4F-444F-A4A0-DEA165696219}"/>
              </a:ext>
            </a:extLst>
          </p:cNvPr>
          <p:cNvSpPr/>
          <p:nvPr/>
        </p:nvSpPr>
        <p:spPr>
          <a:xfrm>
            <a:off x="1063482" y="893070"/>
            <a:ext cx="1849839" cy="572835"/>
          </a:xfrm>
          <a:prstGeom prst="wedgeRoundRectCallout">
            <a:avLst>
              <a:gd name="adj1" fmla="val -12629"/>
              <a:gd name="adj2" fmla="val -673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New York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280BF00B-CF56-4840-A600-BDFAB4B6DA2C}"/>
              </a:ext>
            </a:extLst>
          </p:cNvPr>
          <p:cNvSpPr/>
          <p:nvPr/>
        </p:nvSpPr>
        <p:spPr>
          <a:xfrm>
            <a:off x="2550626" y="3137483"/>
            <a:ext cx="894540" cy="572835"/>
          </a:xfrm>
          <a:prstGeom prst="wedgeRoundRectCallout">
            <a:avLst>
              <a:gd name="adj1" fmla="val -4115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Yes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C04F1AF0-A82A-4519-9B01-1E76CCB778F9}"/>
              </a:ext>
            </a:extLst>
          </p:cNvPr>
          <p:cNvSpPr/>
          <p:nvPr/>
        </p:nvSpPr>
        <p:spPr>
          <a:xfrm>
            <a:off x="908599" y="2564648"/>
            <a:ext cx="622528" cy="572835"/>
          </a:xfrm>
          <a:prstGeom prst="wedgeRoundRectCallout">
            <a:avLst>
              <a:gd name="adj1" fmla="val -238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F1C09E3F-52C2-445D-BBB4-AA23955EED2F}"/>
              </a:ext>
            </a:extLst>
          </p:cNvPr>
          <p:cNvSpPr/>
          <p:nvPr/>
        </p:nvSpPr>
        <p:spPr>
          <a:xfrm>
            <a:off x="5652986" y="3480717"/>
            <a:ext cx="1849839" cy="572835"/>
          </a:xfrm>
          <a:prstGeom prst="wedgeRoundRectCallout">
            <a:avLst>
              <a:gd name="adj1" fmla="val -21251"/>
              <a:gd name="adj2" fmla="val 6445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Copy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69D4C79-F8A7-4D30-9E2A-9278C4686E56}"/>
              </a:ext>
            </a:extLst>
          </p:cNvPr>
          <p:cNvGrpSpPr/>
          <p:nvPr/>
        </p:nvGrpSpPr>
        <p:grpSpPr>
          <a:xfrm>
            <a:off x="1531127" y="4657399"/>
            <a:ext cx="4752323" cy="2143445"/>
            <a:chOff x="1531127" y="4657399"/>
            <a:chExt cx="4752323" cy="214344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DA47C52-2D81-43A2-98F2-1D64995B5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620" b="60628"/>
            <a:stretch/>
          </p:blipFill>
          <p:spPr>
            <a:xfrm>
              <a:off x="1531127" y="4657399"/>
              <a:ext cx="4752323" cy="2143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語音泡泡: 圓角矩形 16">
              <a:extLst>
                <a:ext uri="{FF2B5EF4-FFF2-40B4-BE49-F238E27FC236}">
                  <a16:creationId xmlns:a16="http://schemas.microsoft.com/office/drawing/2014/main" id="{C3522E65-DC22-4D54-97F3-980C5FE6EEDE}"/>
                </a:ext>
              </a:extLst>
            </p:cNvPr>
            <p:cNvSpPr/>
            <p:nvPr/>
          </p:nvSpPr>
          <p:spPr>
            <a:xfrm>
              <a:off x="4246161" y="5782393"/>
              <a:ext cx="1849839" cy="572835"/>
            </a:xfrm>
            <a:prstGeom prst="wedgeRoundRectCallout">
              <a:avLst>
                <a:gd name="adj1" fmla="val -21251"/>
                <a:gd name="adj2" fmla="val 64458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5. Paste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EE98AB-BF13-431D-B4B3-35B14D4F8962}"/>
                </a:ext>
              </a:extLst>
            </p:cNvPr>
            <p:cNvSpPr/>
            <p:nvPr/>
          </p:nvSpPr>
          <p:spPr>
            <a:xfrm>
              <a:off x="2676400" y="6433641"/>
              <a:ext cx="3128977" cy="3214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CFCDE54-FC05-401E-8DE5-4311A6FD0C1F}"/>
              </a:ext>
            </a:extLst>
          </p:cNvPr>
          <p:cNvSpPr/>
          <p:nvPr/>
        </p:nvSpPr>
        <p:spPr>
          <a:xfrm>
            <a:off x="9205284" y="1704513"/>
            <a:ext cx="1544233" cy="27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59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6" y="2063885"/>
            <a:ext cx="9730284" cy="273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-1" y="2551837"/>
            <a:ext cx="1219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9-2</a:t>
            </a:r>
          </a:p>
          <a:p>
            <a:pPr algn="ctr"/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C756B3-BAA7-4ADE-A2A8-D8E14502DFE4}"/>
              </a:ext>
            </a:extLst>
          </p:cNvPr>
          <p:cNvSpPr/>
          <p:nvPr/>
        </p:nvSpPr>
        <p:spPr>
          <a:xfrm>
            <a:off x="1927146" y="3598277"/>
            <a:ext cx="8337701" cy="101566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Design ten cities weather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London • </a:t>
            </a:r>
            <a:r>
              <a:rPr lang="en-US" altLang="zh-TW" sz="2000" dirty="0" err="1"/>
              <a:t>Singapur</a:t>
            </a:r>
            <a:r>
              <a:rPr lang="en-US" altLang="zh-TW" sz="2000" dirty="0"/>
              <a:t> • Shanghai • Taipei • Taichung • Taoyuan • New York • ?? • ?? • 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2589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27AFD9B-9DBB-4D49-A5AF-1A84D0D0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313"/>
            <a:ext cx="7689200" cy="36759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A949C1-EDA7-4D81-9A33-DD2F992D28C3}"/>
              </a:ext>
            </a:extLst>
          </p:cNvPr>
          <p:cNvSpPr/>
          <p:nvPr/>
        </p:nvSpPr>
        <p:spPr>
          <a:xfrm>
            <a:off x="3595796" y="282107"/>
            <a:ext cx="5000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cities Weather Information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7869FF-6780-4EA7-907B-A03D83DB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52" y="2552219"/>
            <a:ext cx="8441348" cy="43057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A11196-47E3-4FB7-8D2A-FBEF3DCFA6D5}"/>
              </a:ext>
            </a:extLst>
          </p:cNvPr>
          <p:cNvSpPr/>
          <p:nvPr/>
        </p:nvSpPr>
        <p:spPr>
          <a:xfrm>
            <a:off x="1067832" y="999460"/>
            <a:ext cx="1494615" cy="36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D42E14-106F-4543-B483-4F312DCCF3D0}"/>
              </a:ext>
            </a:extLst>
          </p:cNvPr>
          <p:cNvSpPr/>
          <p:nvPr/>
        </p:nvSpPr>
        <p:spPr>
          <a:xfrm>
            <a:off x="4856567" y="2895599"/>
            <a:ext cx="1724986" cy="36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0E458B51-DFA0-4796-89C2-E2F15B7B23C2}"/>
              </a:ext>
            </a:extLst>
          </p:cNvPr>
          <p:cNvSpPr/>
          <p:nvPr/>
        </p:nvSpPr>
        <p:spPr>
          <a:xfrm>
            <a:off x="1490447" y="1536748"/>
            <a:ext cx="1527501" cy="572835"/>
          </a:xfrm>
          <a:prstGeom prst="wedgeRoundRectCallout">
            <a:avLst>
              <a:gd name="adj1" fmla="val -4656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Chunghua</a:t>
            </a:r>
            <a:endParaRPr lang="en-US" altLang="zh-TW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BE929029-C638-43FE-9ACA-3FC03DB71D51}"/>
              </a:ext>
            </a:extLst>
          </p:cNvPr>
          <p:cNvSpPr/>
          <p:nvPr/>
        </p:nvSpPr>
        <p:spPr>
          <a:xfrm>
            <a:off x="5054052" y="3376181"/>
            <a:ext cx="1527501" cy="572835"/>
          </a:xfrm>
          <a:prstGeom prst="wedgeRoundRectCallout">
            <a:avLst>
              <a:gd name="adj1" fmla="val -46565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Kunshan</a:t>
            </a:r>
          </a:p>
        </p:txBody>
      </p:sp>
    </p:spTree>
    <p:extLst>
      <p:ext uri="{BB962C8B-B14F-4D97-AF65-F5344CB8AC3E}">
        <p14:creationId xmlns:p14="http://schemas.microsoft.com/office/powerpoint/2010/main" val="2145610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3D455C-43B1-4D50-8E63-9121DB90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6" y="680219"/>
            <a:ext cx="5654966" cy="584817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64FE6D5-5220-43A5-AB27-5391CE52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8" y="1912337"/>
            <a:ext cx="2558179" cy="7162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C2DE26-DAA6-4B1A-A6CE-E8AEF7346FE0}"/>
              </a:ext>
            </a:extLst>
          </p:cNvPr>
          <p:cNvSpPr/>
          <p:nvPr/>
        </p:nvSpPr>
        <p:spPr>
          <a:xfrm>
            <a:off x="5150869" y="156999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Option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4B1B1F-DAD4-4797-A7A9-BBBD59AFB87A}"/>
              </a:ext>
            </a:extLst>
          </p:cNvPr>
          <p:cNvSpPr/>
          <p:nvPr/>
        </p:nvSpPr>
        <p:spPr>
          <a:xfrm>
            <a:off x="1206371" y="5160705"/>
            <a:ext cx="509701" cy="26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047E195E-FC9A-4994-8AFE-1C81123C0532}"/>
              </a:ext>
            </a:extLst>
          </p:cNvPr>
          <p:cNvSpPr/>
          <p:nvPr/>
        </p:nvSpPr>
        <p:spPr>
          <a:xfrm>
            <a:off x="355663" y="2768624"/>
            <a:ext cx="659219" cy="466897"/>
          </a:xfrm>
          <a:prstGeom prst="wedgeRoundRectCallout">
            <a:avLst>
              <a:gd name="adj1" fmla="val 100134"/>
              <a:gd name="adj2" fmla="val -1452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89FB5422-CA73-4651-891F-280F5F561B46}"/>
              </a:ext>
            </a:extLst>
          </p:cNvPr>
          <p:cNvSpPr/>
          <p:nvPr/>
        </p:nvSpPr>
        <p:spPr>
          <a:xfrm>
            <a:off x="355665" y="3292736"/>
            <a:ext cx="659219" cy="466897"/>
          </a:xfrm>
          <a:prstGeom prst="wedgeRoundRectCallout">
            <a:avLst>
              <a:gd name="adj1" fmla="val 100134"/>
              <a:gd name="adj2" fmla="val -1452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F9A9D7DB-713C-45C6-9128-32E742A9B989}"/>
              </a:ext>
            </a:extLst>
          </p:cNvPr>
          <p:cNvSpPr/>
          <p:nvPr/>
        </p:nvSpPr>
        <p:spPr>
          <a:xfrm>
            <a:off x="355665" y="3810607"/>
            <a:ext cx="659219" cy="466897"/>
          </a:xfrm>
          <a:prstGeom prst="wedgeRoundRectCallout">
            <a:avLst>
              <a:gd name="adj1" fmla="val 100134"/>
              <a:gd name="adj2" fmla="val -1452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EDCFE052-5756-4F5D-8927-F1329DC3A074}"/>
              </a:ext>
            </a:extLst>
          </p:cNvPr>
          <p:cNvSpPr/>
          <p:nvPr/>
        </p:nvSpPr>
        <p:spPr>
          <a:xfrm>
            <a:off x="355664" y="4328478"/>
            <a:ext cx="659219" cy="466897"/>
          </a:xfrm>
          <a:prstGeom prst="wedgeRoundRectCallout">
            <a:avLst>
              <a:gd name="adj1" fmla="val 101747"/>
              <a:gd name="adj2" fmla="val -3502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04E976D8-EA3C-4DB4-9D2E-35C5364D1500}"/>
              </a:ext>
            </a:extLst>
          </p:cNvPr>
          <p:cNvSpPr/>
          <p:nvPr/>
        </p:nvSpPr>
        <p:spPr>
          <a:xfrm>
            <a:off x="355663" y="4852590"/>
            <a:ext cx="659219" cy="466897"/>
          </a:xfrm>
          <a:prstGeom prst="wedgeRoundRectCallout">
            <a:avLst>
              <a:gd name="adj1" fmla="val 106586"/>
              <a:gd name="adj2" fmla="val -4413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6658FA12-4D1E-4937-B1E7-5DA90AB81649}"/>
              </a:ext>
            </a:extLst>
          </p:cNvPr>
          <p:cNvSpPr/>
          <p:nvPr/>
        </p:nvSpPr>
        <p:spPr>
          <a:xfrm>
            <a:off x="1905739" y="5430372"/>
            <a:ext cx="1284030" cy="466897"/>
          </a:xfrm>
          <a:prstGeom prst="wedgeRoundRectCallout">
            <a:avLst>
              <a:gd name="adj1" fmla="val -86400"/>
              <a:gd name="adj2" fmla="val -486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2,4,6,8</a:t>
            </a:r>
            <a:endParaRPr lang="zh-TW" altLang="en-US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110154CE-ADEE-4495-827E-01255E615BA8}"/>
              </a:ext>
            </a:extLst>
          </p:cNvPr>
          <p:cNvSpPr/>
          <p:nvPr/>
        </p:nvSpPr>
        <p:spPr>
          <a:xfrm>
            <a:off x="4992918" y="1513813"/>
            <a:ext cx="659219" cy="466897"/>
          </a:xfrm>
          <a:prstGeom prst="wedgeRoundRectCallout">
            <a:avLst>
              <a:gd name="adj1" fmla="val -9543"/>
              <a:gd name="adj2" fmla="val -6918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34A9F6-FAF5-4720-9299-FC8F63E41393}"/>
              </a:ext>
            </a:extLst>
          </p:cNvPr>
          <p:cNvSpPr/>
          <p:nvPr/>
        </p:nvSpPr>
        <p:spPr>
          <a:xfrm>
            <a:off x="5150869" y="992950"/>
            <a:ext cx="710493" cy="367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286CEB94-D4ED-4BC3-8FF0-EBFAAE0C805D}"/>
              </a:ext>
            </a:extLst>
          </p:cNvPr>
          <p:cNvSpPr/>
          <p:nvPr/>
        </p:nvSpPr>
        <p:spPr>
          <a:xfrm>
            <a:off x="6584576" y="4176028"/>
            <a:ext cx="4901609" cy="123869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 Shanghai, Taoyuan, New York, </a:t>
            </a:r>
            <a:r>
              <a:rPr lang="en-US" altLang="zh-TW" dirty="0" err="1"/>
              <a:t>Chunghua</a:t>
            </a:r>
            <a:r>
              <a:rPr lang="en-US" altLang="zh-TW" dirty="0"/>
              <a:t>, Kunshan weather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216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F444D6-5604-427A-95E8-86E562B20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" r="17201"/>
          <a:stretch/>
        </p:blipFill>
        <p:spPr>
          <a:xfrm>
            <a:off x="5158261" y="0"/>
            <a:ext cx="607301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670610-438B-4995-AF19-3E64BBECD1C8}"/>
              </a:ext>
            </a:extLst>
          </p:cNvPr>
          <p:cNvSpPr/>
          <p:nvPr/>
        </p:nvSpPr>
        <p:spPr>
          <a:xfrm>
            <a:off x="347634" y="292686"/>
            <a:ext cx="3736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cities weather station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AA3455-B92A-4A65-909E-188C554F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2"/>
          <a:stretch/>
        </p:blipFill>
        <p:spPr>
          <a:xfrm>
            <a:off x="803329" y="-1"/>
            <a:ext cx="3318336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2A5070-37E0-48A0-AC97-6210009F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41" y="-1"/>
            <a:ext cx="2761508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D05E57-0BB2-43ED-9F98-22921143A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1"/>
            <a:ext cx="2627629" cy="67729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F0E034-215F-475B-846E-F25344865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797" y="0"/>
            <a:ext cx="272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731899-3DD5-43E5-8733-24BBD550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03" y="1195933"/>
            <a:ext cx="8309194" cy="51040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BD4E81-C01B-46AD-B6AB-B41CAFAFF510}"/>
              </a:ext>
            </a:extLst>
          </p:cNvPr>
          <p:cNvSpPr/>
          <p:nvPr/>
        </p:nvSpPr>
        <p:spPr>
          <a:xfrm>
            <a:off x="1941403" y="3115339"/>
            <a:ext cx="8170160" cy="435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2A0644-83DB-4446-93BB-251BB2E3D9BA}"/>
              </a:ext>
            </a:extLst>
          </p:cNvPr>
          <p:cNvSpPr/>
          <p:nvPr/>
        </p:nvSpPr>
        <p:spPr>
          <a:xfrm>
            <a:off x="4455379" y="336357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verification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5AAAFA-7E39-472E-8E74-D63863E94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" r="35148"/>
          <a:stretch/>
        </p:blipFill>
        <p:spPr>
          <a:xfrm>
            <a:off x="2182185" y="584943"/>
            <a:ext cx="7827629" cy="56881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3D2940-6371-4925-859F-E8308F08A56B}"/>
              </a:ext>
            </a:extLst>
          </p:cNvPr>
          <p:cNvSpPr/>
          <p:nvPr/>
        </p:nvSpPr>
        <p:spPr>
          <a:xfrm>
            <a:off x="2182185" y="1275906"/>
            <a:ext cx="1836922" cy="382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6E294E-BF70-4CC8-BAA8-10592A69D55F}"/>
              </a:ext>
            </a:extLst>
          </p:cNvPr>
          <p:cNvSpPr/>
          <p:nvPr/>
        </p:nvSpPr>
        <p:spPr>
          <a:xfrm>
            <a:off x="4546379" y="2339162"/>
            <a:ext cx="3459937" cy="574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9811B3-BEB7-4535-873D-49C4A98D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63" y="456868"/>
            <a:ext cx="7798874" cy="59442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FA32F4-88B0-40E8-AA4F-7E0E2C0ECA93}"/>
              </a:ext>
            </a:extLst>
          </p:cNvPr>
          <p:cNvSpPr/>
          <p:nvPr/>
        </p:nvSpPr>
        <p:spPr>
          <a:xfrm>
            <a:off x="2288510" y="1754372"/>
            <a:ext cx="1773127" cy="361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EF7C97-2E08-4BF6-9BD3-13BFA3C85BA5}"/>
              </a:ext>
            </a:extLst>
          </p:cNvPr>
          <p:cNvSpPr/>
          <p:nvPr/>
        </p:nvSpPr>
        <p:spPr>
          <a:xfrm>
            <a:off x="4808426" y="4295553"/>
            <a:ext cx="3803945" cy="393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9A7572-AB7C-48A2-86FC-08BA4834C20E}"/>
              </a:ext>
            </a:extLst>
          </p:cNvPr>
          <p:cNvSpPr/>
          <p:nvPr/>
        </p:nvSpPr>
        <p:spPr>
          <a:xfrm>
            <a:off x="2288510" y="4830726"/>
            <a:ext cx="1773127" cy="361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7E6EB449-C2D2-40D4-B53B-AE08D710EEDD}"/>
              </a:ext>
            </a:extLst>
          </p:cNvPr>
          <p:cNvSpPr/>
          <p:nvPr/>
        </p:nvSpPr>
        <p:spPr>
          <a:xfrm>
            <a:off x="3657600" y="1318437"/>
            <a:ext cx="478465" cy="347329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51669F53-0897-4747-8503-3C231B2B091F}"/>
              </a:ext>
            </a:extLst>
          </p:cNvPr>
          <p:cNvSpPr/>
          <p:nvPr/>
        </p:nvSpPr>
        <p:spPr>
          <a:xfrm>
            <a:off x="7690883" y="3700131"/>
            <a:ext cx="995917" cy="478466"/>
          </a:xfrm>
          <a:prstGeom prst="wedgeRoundRectCallout">
            <a:avLst>
              <a:gd name="adj1" fmla="val -45388"/>
              <a:gd name="adj2" fmla="val 723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2. Copy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D4E132A-07EF-4DBD-BBCF-C4C9E316224A}"/>
              </a:ext>
            </a:extLst>
          </p:cNvPr>
          <p:cNvSpPr/>
          <p:nvPr/>
        </p:nvSpPr>
        <p:spPr>
          <a:xfrm>
            <a:off x="3538251" y="4394792"/>
            <a:ext cx="478465" cy="347329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FCF7E9-D628-44C3-8E89-9E328B45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3" y="1085729"/>
            <a:ext cx="11151173" cy="46865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B4877D-B2C8-4EFE-B4BC-0974289DAC02}"/>
              </a:ext>
            </a:extLst>
          </p:cNvPr>
          <p:cNvSpPr/>
          <p:nvPr/>
        </p:nvSpPr>
        <p:spPr>
          <a:xfrm>
            <a:off x="885012" y="3428999"/>
            <a:ext cx="3803945" cy="393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C1EF95-690D-450A-AE16-5AAC8E5E5E32}"/>
              </a:ext>
            </a:extLst>
          </p:cNvPr>
          <p:cNvSpPr/>
          <p:nvPr/>
        </p:nvSpPr>
        <p:spPr>
          <a:xfrm>
            <a:off x="885011" y="4316818"/>
            <a:ext cx="3803945" cy="393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256866-C719-415D-82FB-A42CF5C2745D}"/>
              </a:ext>
            </a:extLst>
          </p:cNvPr>
          <p:cNvSpPr/>
          <p:nvPr/>
        </p:nvSpPr>
        <p:spPr>
          <a:xfrm>
            <a:off x="885010" y="5247169"/>
            <a:ext cx="3803945" cy="393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5F021852-EAFE-481D-A3C6-59E29ADEC799}"/>
              </a:ext>
            </a:extLst>
          </p:cNvPr>
          <p:cNvSpPr/>
          <p:nvPr/>
        </p:nvSpPr>
        <p:spPr>
          <a:xfrm>
            <a:off x="3678861" y="3100600"/>
            <a:ext cx="1116419" cy="393405"/>
          </a:xfrm>
          <a:prstGeom prst="wedgeRoundRectCallout">
            <a:avLst>
              <a:gd name="adj1" fmla="val -29404"/>
              <a:gd name="adj2" fmla="val 814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1. Paste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AE96616F-F813-40B0-988C-09C03418ED27}"/>
              </a:ext>
            </a:extLst>
          </p:cNvPr>
          <p:cNvSpPr/>
          <p:nvPr/>
        </p:nvSpPr>
        <p:spPr>
          <a:xfrm>
            <a:off x="3678862" y="3977782"/>
            <a:ext cx="1116419" cy="393405"/>
          </a:xfrm>
          <a:prstGeom prst="wedgeRoundRectCallout">
            <a:avLst>
              <a:gd name="adj1" fmla="val -29404"/>
              <a:gd name="adj2" fmla="val 814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2. HTTPS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26183CFF-EA62-4365-960A-9B28454BD500}"/>
              </a:ext>
            </a:extLst>
          </p:cNvPr>
          <p:cNvSpPr/>
          <p:nvPr/>
        </p:nvSpPr>
        <p:spPr>
          <a:xfrm>
            <a:off x="3678862" y="4908133"/>
            <a:ext cx="1116419" cy="393405"/>
          </a:xfrm>
          <a:prstGeom prst="wedgeRoundRectCallout">
            <a:avLst>
              <a:gd name="adj1" fmla="val -29404"/>
              <a:gd name="adj2" fmla="val 814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3. JSON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D37BBF-35E9-47B7-A2C4-8536B194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8" y="1168284"/>
            <a:ext cx="11170224" cy="45214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59FC5ED-CFAC-4258-9EF0-6DAE08476CF5}"/>
              </a:ext>
            </a:extLst>
          </p:cNvPr>
          <p:cNvSpPr/>
          <p:nvPr/>
        </p:nvSpPr>
        <p:spPr>
          <a:xfrm>
            <a:off x="2065226" y="1791585"/>
            <a:ext cx="2113369" cy="419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6011CE-901F-4FE4-9BDB-BE75C330E601}"/>
              </a:ext>
            </a:extLst>
          </p:cNvPr>
          <p:cNvSpPr/>
          <p:nvPr/>
        </p:nvSpPr>
        <p:spPr>
          <a:xfrm>
            <a:off x="3160379" y="4545419"/>
            <a:ext cx="731137" cy="419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4C035C-BEBF-41FD-8C3B-AC26D56C14EB}"/>
              </a:ext>
            </a:extLst>
          </p:cNvPr>
          <p:cNvSpPr/>
          <p:nvPr/>
        </p:nvSpPr>
        <p:spPr>
          <a:xfrm>
            <a:off x="948808" y="5130858"/>
            <a:ext cx="1698699" cy="419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EE6550A8-3D85-4D0C-9E55-8BAEDE450129}"/>
              </a:ext>
            </a:extLst>
          </p:cNvPr>
          <p:cNvSpPr/>
          <p:nvPr/>
        </p:nvSpPr>
        <p:spPr>
          <a:xfrm>
            <a:off x="2414844" y="2387042"/>
            <a:ext cx="1870077" cy="508353"/>
          </a:xfrm>
          <a:prstGeom prst="wedgeRoundRectCallout">
            <a:avLst>
              <a:gd name="adj1" fmla="val -29404"/>
              <a:gd name="adj2" fmla="val -796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4. London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DF434CFA-F3AD-4923-B068-C21DDC01DBE4}"/>
              </a:ext>
            </a:extLst>
          </p:cNvPr>
          <p:cNvSpPr/>
          <p:nvPr/>
        </p:nvSpPr>
        <p:spPr>
          <a:xfrm>
            <a:off x="3349882" y="5130858"/>
            <a:ext cx="1116419" cy="393405"/>
          </a:xfrm>
          <a:prstGeom prst="wedgeRoundRectCallout">
            <a:avLst>
              <a:gd name="adj1" fmla="val -32261"/>
              <a:gd name="adj2" fmla="val -861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5. yes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99D4A2DE-5B67-446D-ACB1-5155AA1F51C6}"/>
              </a:ext>
            </a:extLst>
          </p:cNvPr>
          <p:cNvSpPr/>
          <p:nvPr/>
        </p:nvSpPr>
        <p:spPr>
          <a:xfrm>
            <a:off x="1137681" y="5689716"/>
            <a:ext cx="574162" cy="419987"/>
          </a:xfrm>
          <a:prstGeom prst="wedgeRoundRectCallout">
            <a:avLst>
              <a:gd name="adj1" fmla="val -18928"/>
              <a:gd name="adj2" fmla="val -780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705</Words>
  <Application>Microsoft Office PowerPoint</Application>
  <PresentationFormat>寬螢幕</PresentationFormat>
  <Paragraphs>233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Poppins Bold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user</cp:lastModifiedBy>
  <cp:revision>786</cp:revision>
  <dcterms:created xsi:type="dcterms:W3CDTF">2022-07-23T09:51:35Z</dcterms:created>
  <dcterms:modified xsi:type="dcterms:W3CDTF">2023-11-21T12:55:33Z</dcterms:modified>
</cp:coreProperties>
</file>