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9" r:id="rId10"/>
    <p:sldId id="270" r:id="rId11"/>
    <p:sldId id="265" r:id="rId12"/>
    <p:sldId id="264" r:id="rId13"/>
    <p:sldId id="266" r:id="rId14"/>
    <p:sldId id="267" r:id="rId15"/>
    <p:sldId id="271" r:id="rId16"/>
    <p:sldId id="284" r:id="rId17"/>
    <p:sldId id="285" r:id="rId18"/>
    <p:sldId id="286" r:id="rId19"/>
    <p:sldId id="288" r:id="rId20"/>
    <p:sldId id="287" r:id="rId21"/>
    <p:sldId id="292" r:id="rId22"/>
    <p:sldId id="289" r:id="rId23"/>
    <p:sldId id="290" r:id="rId24"/>
    <p:sldId id="291" r:id="rId25"/>
    <p:sldId id="275" r:id="rId26"/>
    <p:sldId id="272" r:id="rId27"/>
    <p:sldId id="276" r:id="rId28"/>
    <p:sldId id="273" r:id="rId29"/>
    <p:sldId id="274" r:id="rId30"/>
    <p:sldId id="268" r:id="rId31"/>
    <p:sldId id="277" r:id="rId32"/>
    <p:sldId id="278" r:id="rId33"/>
    <p:sldId id="279" r:id="rId34"/>
    <p:sldId id="281" r:id="rId35"/>
    <p:sldId id="282" r:id="rId36"/>
    <p:sldId id="283" r:id="rId37"/>
    <p:sldId id="280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A12E6-0571-48BA-B3A1-BC654BB8A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913B4D-6DEA-43FD-9EC8-C97C6152D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D6A0F3-2B43-44F5-AB8F-C9AEEDC9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F5AAE3-ABCE-4939-813C-67A184D6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1C478D-12FB-48B8-B52B-D8BAC099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42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E4FA2-C804-4B22-AF25-9CF7E6CE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69B4F8-656D-4890-94D3-9696D9FF6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5F9DA7-3289-4453-99B3-281BB7A5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B6C0EA-8B3F-46D0-A71B-A68D71EA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5BEAB0-981E-4826-824D-0CDB29AB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85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0070B6-FDFC-4D70-A1F3-5EC601A04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1ADBB6-2368-496E-AB93-CA1F1E3C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D8EA8-0AA1-41CE-BB7D-1332951C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4060E-7A57-468D-9E3F-856237CF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1CE34-AA89-4D8F-B4A3-BB83EAB9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36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877B9-81A6-4B91-B3A1-49D72ED8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7FCF3D-C624-4948-A54B-DF9AA9B64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7A3BF9-D9FD-48B9-8BBA-40FBC76E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10C3A8-1417-4916-AD4D-A073F7BB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21BA61-F4F3-4609-9256-0A118EF0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23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8ED4C-0F7F-4636-A915-7BD43DA4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64B924-C1C5-4A5B-9563-C97223D16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042AF7-759B-4BB2-8412-D3DAD17D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1D2B91-F07D-4D8D-A868-707151A8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8EA6CF-B074-4517-AE64-97E73B37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21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9D29A-5E11-4EE3-A6CA-64866A0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E39B0-60D6-49E5-85EA-EA569F114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455F78-FF20-4C7E-8EF9-299079DEA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A3A543-6D45-46C0-9100-FDE33179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AE4277-8708-410E-8E50-39AA187A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8758F2-D854-4771-AE62-A07577B4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12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8DEA8-4970-450F-BB1A-5B249387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E0F9A6-9462-47E7-94CC-C3DEC5FC7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4D30EE-4BBB-4D50-BE34-A8FD31A80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7D8C08-6555-418F-A67A-8F456B247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FFB467-AD6E-4AE3-B25E-ECD443146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2A8968-9AD2-4982-A73D-EAE943BC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4DC2B5-8E1F-4EF8-91E9-17D37C66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A12013-A56E-4724-AA77-7312A15D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77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E6C306-28CB-4892-AAF9-C6724955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ACCF19-468B-4C18-BBC7-98C5F373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F25106-5FE2-44AE-B8B1-C40F5C49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8FB110-1FD0-454B-BFFC-C3E7404C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22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3F2ABB-3C25-4A1C-A821-2F1B6C1C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E845FE-AB9C-4B9E-9744-C63C5C4D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8CAC0E-88B7-496F-85C1-E5EE5E8A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8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B13F0-8BC8-4EEA-A558-4F6BB96B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281687-EC4D-46F7-AFDE-F1C0820B0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3B839F-40E7-4D0D-92F9-D5204A96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860EC4-EF2A-4114-A9AB-E7A4A899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ED6864-2647-487D-93C5-04A34CD2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CFCCC3-C4EC-4126-8A0D-85C84737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03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8F34C-7B02-4360-8D75-8469A2BB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FF60A8-0AFB-4A0E-A31D-6CC7EEF51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B41603-A417-4062-8991-1B602B968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FB5A1B-324C-47EB-A857-8B0DBE8F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861495-6CAD-40DE-9F0B-110BD356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5BAEBA-C21E-4770-875E-A4F1723C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86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E5DB5A-B5D8-4045-96E7-5600C0C2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CEA283-857C-452B-B0E7-6CFDD011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70B6DF-D9AD-4570-A7AF-9C8979621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4721-E13C-4B5E-8047-1BB26AD24A02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99AA45-A668-4BB2-8F20-E69BEB49A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5E2CB9-05EE-44E8-846C-6DD394D41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88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8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37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944F960-5849-4134-AD7C-35B6D108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1558829"/>
            <a:ext cx="9296878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07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B93DF9D-7686-4262-8E1A-7895B781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850"/>
            <a:ext cx="121920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5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207E7AE-EB9B-407A-A44F-8B3DA90FD2D5}"/>
              </a:ext>
            </a:extLst>
          </p:cNvPr>
          <p:cNvSpPr txBox="1"/>
          <p:nvPr/>
        </p:nvSpPr>
        <p:spPr>
          <a:xfrm>
            <a:off x="2495550" y="2381250"/>
            <a:ext cx="7429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/>
              <a:t>小米手環上傳到</a:t>
            </a:r>
            <a:r>
              <a:rPr lang="en-US" altLang="zh-TW" sz="6600" dirty="0"/>
              <a:t>firebase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69577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6FD6B77-379A-4FF6-B4A8-391A44315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90" y="679422"/>
            <a:ext cx="7175869" cy="109860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FD278D8-9CA9-4148-A988-1519599B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784" y="2844732"/>
            <a:ext cx="3332998" cy="19431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6756F74-82B9-4F35-8C34-625B620E5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76" y="2344837"/>
            <a:ext cx="2117766" cy="383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2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0D22949-5EC9-43CD-A8E7-D1C21A34A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45" y="3429000"/>
            <a:ext cx="3098842" cy="26267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38706C-8ADD-4680-B2CD-D72C827D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91" y="3667088"/>
            <a:ext cx="2543218" cy="21924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9BDBE23-415F-47F5-A5D9-C1805152B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863" y="3615522"/>
            <a:ext cx="2880078" cy="22955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76BC0F6-8EF9-4962-B87D-4796F0679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83" y="542479"/>
            <a:ext cx="3244917" cy="22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7CE072E-0A88-4256-BE56-A4E734DBF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98" y="4391067"/>
            <a:ext cx="4792632" cy="102554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B077417-A155-4857-AD96-31883624A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30" y="3429000"/>
            <a:ext cx="2959252" cy="229881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10D724-D860-4AD2-8400-4DF184020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39" y="612758"/>
            <a:ext cx="10998922" cy="11557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982D483-69E2-4A19-921C-D7BAAD4A8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748" y="3343276"/>
            <a:ext cx="1657167" cy="4794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F1A5B9-4BC9-4727-88AD-C466C4AFC4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85" y="4086251"/>
            <a:ext cx="1536779" cy="60963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EA456EE-35C5-4785-84BC-0A0D54D08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98" y="1935155"/>
            <a:ext cx="10998922" cy="115572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28E1EE6-027D-407B-8254-836F0A159AC5}"/>
              </a:ext>
            </a:extLst>
          </p:cNvPr>
          <p:cNvSpPr/>
          <p:nvPr/>
        </p:nvSpPr>
        <p:spPr>
          <a:xfrm>
            <a:off x="6885419" y="2571722"/>
            <a:ext cx="4891302" cy="391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21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B5B41CC-1921-4971-AD5B-A8EA5CFA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51" y="3006681"/>
            <a:ext cx="2883048" cy="170188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20AC054-C01D-47F7-A327-E9474E08F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292" y="1403255"/>
            <a:ext cx="3238666" cy="368954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5E10EF4-2D1E-4412-A023-947A04FE3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89" y="320666"/>
            <a:ext cx="2269440" cy="63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2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951CE8-742D-4878-B8DC-1EB7B679134B}"/>
              </a:ext>
            </a:extLst>
          </p:cNvPr>
          <p:cNvSpPr/>
          <p:nvPr/>
        </p:nvSpPr>
        <p:spPr>
          <a:xfrm>
            <a:off x="190500" y="3659565"/>
            <a:ext cx="6096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msg.payload.characteristics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"000000070000351221180009af100700"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msg.url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"https://aiotdemo-f60d9-default-rtdb.firebaseio.com/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miband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users.json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步數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7500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距離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data[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卡路里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data[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time"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:d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"heart rate"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"battery"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"60%"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FE669B1-90CF-457B-AAC3-6CF2F8B6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36" y="1781176"/>
            <a:ext cx="1856237" cy="53975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90DFD27-8E92-4800-8570-B0C174B31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848" y="2133600"/>
            <a:ext cx="3712077" cy="165420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3F65190-DF87-45E4-8B39-0A74880AC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376" y="1865309"/>
            <a:ext cx="1931692" cy="53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1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E074BCA-9B63-4129-9F5F-65E0CB8BA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6" y="457200"/>
            <a:ext cx="5006518" cy="226381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3CCA8A6-09FE-459D-A966-B6334CEC1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25" y="342901"/>
            <a:ext cx="1703065" cy="5365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40D69FB-0738-4F8B-A2CB-25F10F58E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71" y="879483"/>
            <a:ext cx="4576790" cy="199075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CDB10A2-DDEC-4AD2-A011-BA0575EB8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633" y="457200"/>
            <a:ext cx="1931692" cy="5365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29EF415-A100-4276-A98A-1316B65BBCCB}"/>
              </a:ext>
            </a:extLst>
          </p:cNvPr>
          <p:cNvSpPr/>
          <p:nvPr/>
        </p:nvSpPr>
        <p:spPr>
          <a:xfrm>
            <a:off x="4943475" y="4400461"/>
            <a:ext cx="3648075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result=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obj=</a:t>
            </a:r>
            <a:r>
              <a:rPr lang="en-US" altLang="zh-TW" dirty="0" err="1">
                <a:solidFill>
                  <a:srgbClr val="008080"/>
                </a:solidFill>
                <a:latin typeface="Consolas" panose="020B0609020204030204" pitchFamily="49" charset="0"/>
              </a:rPr>
              <a:t>JSON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=obj;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CA2D84-AC7B-4E32-A49C-7E8721BC5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0715" y="3982946"/>
            <a:ext cx="1851208" cy="53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1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C0D89E-03D4-445C-9992-DA65DD6EFAF4}"/>
              </a:ext>
            </a:extLst>
          </p:cNvPr>
          <p:cNvSpPr/>
          <p:nvPr/>
        </p:nvSpPr>
        <p:spPr>
          <a:xfrm>
            <a:off x="4369487" y="2767280"/>
            <a:ext cx="3453026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endParaRPr lang="zh-TW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0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0521A5E-C7D1-4BCF-BAE2-2B92D1FC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86" y="279295"/>
            <a:ext cx="9303228" cy="407055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CA1A527-A2A1-400A-B809-1873B7D35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560" y="3136709"/>
            <a:ext cx="9322279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49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A142F17-5C43-42DC-88A0-2905297F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66" y="3848855"/>
            <a:ext cx="9132310" cy="1504500"/>
          </a:xfrm>
          <a:prstGeom prst="rect">
            <a:avLst/>
          </a:prstGeom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8FA8BBF-3362-49EA-9545-854FA6BE54FD}"/>
              </a:ext>
            </a:extLst>
          </p:cNvPr>
          <p:cNvSpPr/>
          <p:nvPr/>
        </p:nvSpPr>
        <p:spPr>
          <a:xfrm>
            <a:off x="589129" y="5627210"/>
            <a:ext cx="315494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"battery"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54F6BC-ADFF-4D39-BDBE-F3844F45F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719" y="178195"/>
            <a:ext cx="4566846" cy="3105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34297B5B-CA62-4362-A393-C6533ADFEDAD}"/>
              </a:ext>
            </a:extLst>
          </p:cNvPr>
          <p:cNvSpPr/>
          <p:nvPr/>
        </p:nvSpPr>
        <p:spPr>
          <a:xfrm>
            <a:off x="2566840" y="4955475"/>
            <a:ext cx="389466" cy="6216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上 8">
            <a:extLst>
              <a:ext uri="{FF2B5EF4-FFF2-40B4-BE49-F238E27FC236}">
                <a16:creationId xmlns:a16="http://schemas.microsoft.com/office/drawing/2014/main" id="{BF6B7742-014A-4EF2-ACB9-46A35A2F2146}"/>
              </a:ext>
            </a:extLst>
          </p:cNvPr>
          <p:cNvSpPr/>
          <p:nvPr/>
        </p:nvSpPr>
        <p:spPr>
          <a:xfrm>
            <a:off x="5600700" y="3429000"/>
            <a:ext cx="323850" cy="6286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C531C33-6FCE-4B95-800D-237DD45F5336}"/>
              </a:ext>
            </a:extLst>
          </p:cNvPr>
          <p:cNvSpPr/>
          <p:nvPr/>
        </p:nvSpPr>
        <p:spPr>
          <a:xfrm>
            <a:off x="7343775" y="2394678"/>
            <a:ext cx="4352925" cy="781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電量小於</a:t>
            </a:r>
            <a:r>
              <a:rPr lang="en-US" altLang="zh-TW" dirty="0"/>
              <a:t>50%</a:t>
            </a:r>
            <a:r>
              <a:rPr lang="zh-TW" altLang="en-US" dirty="0"/>
              <a:t>時，會發送充電通知。</a:t>
            </a:r>
            <a:endParaRPr lang="en-US" altLang="zh-TW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8D04C1-9E4E-43B5-855C-828915D16DB9}"/>
              </a:ext>
            </a:extLst>
          </p:cNvPr>
          <p:cNvSpPr/>
          <p:nvPr/>
        </p:nvSpPr>
        <p:spPr>
          <a:xfrm>
            <a:off x="2409825" y="2247900"/>
            <a:ext cx="4381500" cy="10357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29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A142F17-5C43-42DC-88A0-2905297F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63" y="1903259"/>
            <a:ext cx="9906034" cy="163196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82551AE-E794-4CD8-B253-64021B652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6098"/>
            <a:ext cx="3957004" cy="3540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357710E-F3E6-4AC3-BCF8-32A9E9647637}"/>
              </a:ext>
            </a:extLst>
          </p:cNvPr>
          <p:cNvSpPr/>
          <p:nvPr/>
        </p:nvSpPr>
        <p:spPr>
          <a:xfrm>
            <a:off x="5759368" y="74406"/>
            <a:ext cx="416242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"Need to charge! \n battery level:"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message;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A2518FF6-F5AA-4F2D-8815-D4DF2CBA9020}"/>
              </a:ext>
            </a:extLst>
          </p:cNvPr>
          <p:cNvSpPr/>
          <p:nvPr/>
        </p:nvSpPr>
        <p:spPr>
          <a:xfrm rot="2293780">
            <a:off x="4067175" y="3475873"/>
            <a:ext cx="457200" cy="8820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上 8">
            <a:extLst>
              <a:ext uri="{FF2B5EF4-FFF2-40B4-BE49-F238E27FC236}">
                <a16:creationId xmlns:a16="http://schemas.microsoft.com/office/drawing/2014/main" id="{B7975741-4B31-47C9-BAA2-A0067C220002}"/>
              </a:ext>
            </a:extLst>
          </p:cNvPr>
          <p:cNvSpPr/>
          <p:nvPr/>
        </p:nvSpPr>
        <p:spPr>
          <a:xfrm>
            <a:off x="7524750" y="1699882"/>
            <a:ext cx="428625" cy="91789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6348988-398C-48E6-A1C6-8A0A35D9B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275" y="4143520"/>
            <a:ext cx="3319239" cy="2426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FC3215D-C42B-446C-8E62-86E759E19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362" y="4404837"/>
            <a:ext cx="3977638" cy="18626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E73B2BC-165E-4A4E-8031-8197D7F5080E}"/>
              </a:ext>
            </a:extLst>
          </p:cNvPr>
          <p:cNvCxnSpPr>
            <a:cxnSpLocks/>
          </p:cNvCxnSpPr>
          <p:nvPr/>
        </p:nvCxnSpPr>
        <p:spPr>
          <a:xfrm flipH="1">
            <a:off x="6877050" y="3428999"/>
            <a:ext cx="3044743" cy="714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8481F8F-FD2B-4908-B17D-5AF533A8D9D6}"/>
              </a:ext>
            </a:extLst>
          </p:cNvPr>
          <p:cNvSpPr/>
          <p:nvPr/>
        </p:nvSpPr>
        <p:spPr>
          <a:xfrm>
            <a:off x="9445729" y="5813524"/>
            <a:ext cx="2293044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自己創建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帳號的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2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A06339-8D6C-4369-B8A7-AD592324F978}"/>
              </a:ext>
            </a:extLst>
          </p:cNvPr>
          <p:cNvSpPr/>
          <p:nvPr/>
        </p:nvSpPr>
        <p:spPr>
          <a:xfrm>
            <a:off x="5461505" y="266395"/>
            <a:ext cx="1268989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C91A711-FCCE-4AB6-9033-BA347A0D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1862205"/>
            <a:ext cx="3756086" cy="382582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8340AE-F193-4BB1-83E1-2AAFA9F57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48" y="3070203"/>
            <a:ext cx="4918267" cy="140983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3F6E149-F72C-4C75-A78B-F5F4489BE6C1}"/>
              </a:ext>
            </a:extLst>
          </p:cNvPr>
          <p:cNvSpPr txBox="1"/>
          <p:nvPr/>
        </p:nvSpPr>
        <p:spPr>
          <a:xfrm>
            <a:off x="333376" y="1209675"/>
            <a:ext cx="222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Dashboad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顯示電量</a:t>
            </a:r>
          </a:p>
        </p:txBody>
      </p:sp>
    </p:spTree>
    <p:extLst>
      <p:ext uri="{BB962C8B-B14F-4D97-AF65-F5344CB8AC3E}">
        <p14:creationId xmlns:p14="http://schemas.microsoft.com/office/powerpoint/2010/main" val="259655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A3BD03A-7E8B-4B31-A85F-FBEE55827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41" y="1092076"/>
            <a:ext cx="6845652" cy="482624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04185B4-BDE9-420B-8524-C5D5BD1CA147}"/>
              </a:ext>
            </a:extLst>
          </p:cNvPr>
          <p:cNvSpPr/>
          <p:nvPr/>
        </p:nvSpPr>
        <p:spPr>
          <a:xfrm>
            <a:off x="5884333" y="1320800"/>
            <a:ext cx="1608668" cy="4521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97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61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207E7AE-EB9B-407A-A44F-8B3DA90FD2D5}"/>
              </a:ext>
            </a:extLst>
          </p:cNvPr>
          <p:cNvSpPr txBox="1"/>
          <p:nvPr/>
        </p:nvSpPr>
        <p:spPr>
          <a:xfrm>
            <a:off x="2495550" y="2381250"/>
            <a:ext cx="7429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disconnect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85022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81B0B21-B8E0-4119-9789-52635E1D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88" y="2806668"/>
            <a:ext cx="7258423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207E7AE-EB9B-407A-A44F-8B3DA90FD2D5}"/>
              </a:ext>
            </a:extLst>
          </p:cNvPr>
          <p:cNvSpPr txBox="1"/>
          <p:nvPr/>
        </p:nvSpPr>
        <p:spPr>
          <a:xfrm>
            <a:off x="2495550" y="2381250"/>
            <a:ext cx="7429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step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87229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1DB2231-1174-4515-AC33-5769783B5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21" y="371474"/>
            <a:ext cx="4403708" cy="152400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03C9495-01DA-44F2-B2A4-9A9167C0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1" y="2222572"/>
            <a:ext cx="4618046" cy="120642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37FEB40-8A58-4314-BBE6-35EA6E657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998" y="3685095"/>
            <a:ext cx="4278177" cy="12064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16B8FAD-E0A4-42CB-A1C3-18C0CF94C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998" y="612753"/>
            <a:ext cx="4242239" cy="121604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A81B76A-8512-49E9-A982-5E7D8299F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541" y="2325716"/>
            <a:ext cx="3978338" cy="100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3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51A2DC8-E385-4F7A-8F7B-86C92E40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975"/>
            <a:ext cx="12192000" cy="52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9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20E393C-3CA4-4841-BE4F-9FC09BA0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00"/>
            <a:ext cx="12192000" cy="6375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2AA7EB1-042F-40EA-9549-02F25DD93253}"/>
              </a:ext>
            </a:extLst>
          </p:cNvPr>
          <p:cNvSpPr/>
          <p:nvPr/>
        </p:nvSpPr>
        <p:spPr>
          <a:xfrm>
            <a:off x="6096000" y="2092385"/>
            <a:ext cx="60960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bleak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BleakClient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BleakClient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get_services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"Service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UUID: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characteristics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 Characteristic UUID: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mi_band_address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'D0:4E:AD:C0:AF:7D'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get_event_loop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run_until_complete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mi_band_address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70228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661A92F-7859-4082-B3D9-8CA768DA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88" y="260332"/>
            <a:ext cx="2949964" cy="8350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3B69FB6-A2A1-4D32-8EAD-3C3BE7422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7" y="2041462"/>
            <a:ext cx="2444876" cy="24321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5B6BD21-2167-47F5-84A1-51DC08B6B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638" y="457137"/>
            <a:ext cx="2419474" cy="24385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C413381-9088-4FCB-901E-CECE82D73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638" y="3352737"/>
            <a:ext cx="2394073" cy="24385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D6D49E5-8E31-4180-BC63-BDE25501D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9363" y="142822"/>
            <a:ext cx="2413124" cy="203845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82C4A07-70EE-4AD6-AC13-AF2803E09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9962" y="3365437"/>
            <a:ext cx="2438525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82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14E343C-5A14-4174-888B-A9054E7A5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26" y="275078"/>
            <a:ext cx="8481599" cy="63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2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094A071-1B92-4108-8163-70936BD2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38" y="333375"/>
            <a:ext cx="10587796" cy="63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98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D75B5A6-EEC7-4FD0-8936-8286D23E92B6}"/>
              </a:ext>
            </a:extLst>
          </p:cNvPr>
          <p:cNvSpPr/>
          <p:nvPr/>
        </p:nvSpPr>
        <p:spPr>
          <a:xfrm>
            <a:off x="2005998" y="380037"/>
            <a:ext cx="386986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"High heart rate \n heart rate:"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"bpm"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message;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132C73-62DA-4E44-BD71-02E3617F8767}"/>
              </a:ext>
            </a:extLst>
          </p:cNvPr>
          <p:cNvSpPr/>
          <p:nvPr/>
        </p:nvSpPr>
        <p:spPr>
          <a:xfrm>
            <a:off x="2005998" y="1951672"/>
            <a:ext cx="386986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"Normal heart rate \n heart rate:"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"bpm"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message;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3B31DE-DFDE-4672-A5D4-BFDEA62B3A64}"/>
              </a:ext>
            </a:extLst>
          </p:cNvPr>
          <p:cNvSpPr/>
          <p:nvPr/>
        </p:nvSpPr>
        <p:spPr>
          <a:xfrm>
            <a:off x="2005997" y="3531063"/>
            <a:ext cx="386986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"Low heart rate \n heart rate:"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msg.payload+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"bpm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message;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</a:p>
        </p:txBody>
      </p:sp>
    </p:spTree>
    <p:extLst>
      <p:ext uri="{BB962C8B-B14F-4D97-AF65-F5344CB8AC3E}">
        <p14:creationId xmlns:p14="http://schemas.microsoft.com/office/powerpoint/2010/main" val="60699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271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890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300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24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F5347A-3AFF-4FA5-8803-C934AA34AB58}"/>
              </a:ext>
            </a:extLst>
          </p:cNvPr>
          <p:cNvSpPr/>
          <p:nvPr/>
        </p:nvSpPr>
        <p:spPr>
          <a:xfrm>
            <a:off x="6096000" y="1733193"/>
            <a:ext cx="60960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bleak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BleakClient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BleakClient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services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"Service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UUID: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characteristics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"00000007-0000-3512-2118-0009af100700"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"Characteristic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UUID: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mi_band_address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'D0:4E:AD:C0:AF:7D'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mi_band_address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4E8A3D-AB3C-4874-91C3-E6167365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41" y="1396943"/>
            <a:ext cx="4216617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9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6A58323-97C7-4226-8D36-C8ECAF668533}"/>
              </a:ext>
            </a:extLst>
          </p:cNvPr>
          <p:cNvSpPr/>
          <p:nvPr/>
        </p:nvSpPr>
        <p:spPr>
          <a:xfrm>
            <a:off x="571500" y="847725"/>
            <a:ext cx="8458200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bleak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BleakClient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BleakClient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TW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services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zh-TW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characteristics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"00000007-0000-3512-2118-0009af100700"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"Attributes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of characteristic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descriptors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descriptors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descriptor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descriptors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TW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descriptor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attributes = vars(char)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for name, value in </a:t>
            </a:r>
            <a:r>
              <a:rPr lang="en-US" altLang="zh-TW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attributes.items</a:t>
            </a:r>
            <a:r>
              <a:rPr lang="en-US" altLang="zh-TW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    print(f" {name}: {value}")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data = await </a:t>
            </a:r>
            <a:r>
              <a:rPr lang="en-US" altLang="zh-TW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client.read_gatt_char</a:t>
            </a:r>
            <a:r>
              <a:rPr lang="en-US" altLang="zh-TW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(char)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print(f" Data: {data}")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b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mi_band_address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'D0:4E:AD:C0:AF:7D'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US" altLang="zh-TW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mi_band_address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D4A3B8-6CE6-4193-9999-B2F30430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18" y="6010275"/>
            <a:ext cx="6083613" cy="5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2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62E477-140D-410F-B6EC-64A4A2B9763B}"/>
              </a:ext>
            </a:extLst>
          </p:cNvPr>
          <p:cNvSpPr/>
          <p:nvPr/>
        </p:nvSpPr>
        <p:spPr>
          <a:xfrm>
            <a:off x="320638" y="501134"/>
            <a:ext cx="9366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b="0" i="0" dirty="0">
                <a:solidFill>
                  <a:srgbClr val="3B3B3B"/>
                </a:solidFill>
                <a:effectLst/>
                <a:latin typeface="Segoe WPC"/>
              </a:rPr>
              <a:t>use python's bleak to crab </a:t>
            </a:r>
            <a:r>
              <a:rPr lang="en-US" altLang="zh-TW" b="0" i="0" dirty="0" err="1">
                <a:solidFill>
                  <a:srgbClr val="3B3B3B"/>
                </a:solidFill>
                <a:effectLst/>
                <a:latin typeface="Segoe WPC"/>
              </a:rPr>
              <a:t>uuid</a:t>
            </a:r>
            <a:r>
              <a:rPr lang="en-US" altLang="zh-TW" b="0" i="0" dirty="0">
                <a:solidFill>
                  <a:srgbClr val="3B3B3B"/>
                </a:solidFill>
                <a:effectLst/>
                <a:latin typeface="Segoe WPC"/>
              </a:rPr>
              <a:t> and characteristic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I just care about "Characteristic UUID: 00000007-0000-3512-2118-0009af100700" this UUID, Can I just print the information for this?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141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B14FAE1-44A1-4727-93CA-EBD74BBC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00" y="279238"/>
            <a:ext cx="9715999" cy="629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7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19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BFE1591-3A3E-4159-8FA7-E8281D3A6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1" y="1381062"/>
            <a:ext cx="3979894" cy="366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4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1062</Words>
  <Application>Microsoft Office PowerPoint</Application>
  <PresentationFormat>寬螢幕</PresentationFormat>
  <Paragraphs>77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6" baseType="lpstr">
      <vt:lpstr>Segoe WPC</vt:lpstr>
      <vt:lpstr>新細明體</vt:lpstr>
      <vt:lpstr>標楷體</vt:lpstr>
      <vt:lpstr>Arial</vt:lpstr>
      <vt:lpstr>Calibri</vt:lpstr>
      <vt:lpstr>Calibri Light</vt:lpstr>
      <vt:lpstr>Consolas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46</cp:revision>
  <dcterms:created xsi:type="dcterms:W3CDTF">2024-01-03T12:20:55Z</dcterms:created>
  <dcterms:modified xsi:type="dcterms:W3CDTF">2024-01-12T15:32:47Z</dcterms:modified>
</cp:coreProperties>
</file>