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1" r:id="rId2"/>
    <p:sldId id="982" r:id="rId3"/>
    <p:sldId id="944" r:id="rId4"/>
    <p:sldId id="988" r:id="rId5"/>
    <p:sldId id="989" r:id="rId6"/>
    <p:sldId id="941" r:id="rId7"/>
    <p:sldId id="977" r:id="rId8"/>
    <p:sldId id="980" r:id="rId9"/>
    <p:sldId id="981" r:id="rId10"/>
    <p:sldId id="986" r:id="rId11"/>
    <p:sldId id="979" r:id="rId12"/>
    <p:sldId id="990" r:id="rId13"/>
    <p:sldId id="987" r:id="rId14"/>
    <p:sldId id="985" r:id="rId15"/>
    <p:sldId id="983" r:id="rId16"/>
    <p:sldId id="984" r:id="rId17"/>
    <p:sldId id="976" r:id="rId18"/>
    <p:sldId id="913" r:id="rId19"/>
    <p:sldId id="951" r:id="rId20"/>
    <p:sldId id="952" r:id="rId21"/>
    <p:sldId id="946" r:id="rId22"/>
    <p:sldId id="953" r:id="rId23"/>
    <p:sldId id="970" r:id="rId24"/>
    <p:sldId id="971" r:id="rId25"/>
    <p:sldId id="947" r:id="rId26"/>
    <p:sldId id="958" r:id="rId27"/>
    <p:sldId id="961" r:id="rId28"/>
    <p:sldId id="972" r:id="rId29"/>
    <p:sldId id="948" r:id="rId30"/>
    <p:sldId id="962" r:id="rId31"/>
    <p:sldId id="973" r:id="rId32"/>
    <p:sldId id="949" r:id="rId33"/>
    <p:sldId id="965" r:id="rId34"/>
    <p:sldId id="974" r:id="rId35"/>
    <p:sldId id="950" r:id="rId36"/>
    <p:sldId id="942" r:id="rId37"/>
    <p:sldId id="943" r:id="rId38"/>
    <p:sldId id="975" r:id="rId39"/>
    <p:sldId id="991" r:id="rId40"/>
    <p:sldId id="94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F55"/>
    <a:srgbClr val="F8D73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146" autoAdjust="0"/>
  </p:normalViewPr>
  <p:slideViewPr>
    <p:cSldViewPr snapToGrid="0">
      <p:cViewPr varScale="1">
        <p:scale>
          <a:sx n="60" d="100"/>
          <a:sy n="60" d="100"/>
        </p:scale>
        <p:origin x="9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2FD4C-C2A6-4899-9F63-31952C6FE4FD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25A5-DEE6-40BB-8D36-5B9AC2BBB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1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7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5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870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62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577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41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95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1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31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1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38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85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44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77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929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03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613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56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753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11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37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08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73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61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28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2767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745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202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52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540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053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4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799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03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52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6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417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8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9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90D2DB-CAA1-71B1-FDB1-D2D49DE24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2900" y="1047750"/>
            <a:ext cx="6032500" cy="4762500"/>
          </a:xfrm>
          <a:custGeom>
            <a:avLst/>
            <a:gdLst>
              <a:gd name="connsiteX0" fmla="*/ 0 w 6032500"/>
              <a:gd name="connsiteY0" fmla="*/ 0 h 4762500"/>
              <a:gd name="connsiteX1" fmla="*/ 6032500 w 6032500"/>
              <a:gd name="connsiteY1" fmla="*/ 0 h 4762500"/>
              <a:gd name="connsiteX2" fmla="*/ 6032500 w 6032500"/>
              <a:gd name="connsiteY2" fmla="*/ 4762500 h 4762500"/>
              <a:gd name="connsiteX3" fmla="*/ 0 w 6032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4762500">
                <a:moveTo>
                  <a:pt x="0" y="0"/>
                </a:moveTo>
                <a:lnTo>
                  <a:pt x="6032500" y="0"/>
                </a:lnTo>
                <a:lnTo>
                  <a:pt x="6032500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4D0DB14-4097-BFE4-085D-981C13CCE7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5461" y="35367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9E309B-A815-82FD-37D6-D8CB2816F1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62207" y="734315"/>
            <a:ext cx="2425700" cy="5389370"/>
          </a:xfrm>
          <a:custGeom>
            <a:avLst/>
            <a:gdLst>
              <a:gd name="connsiteX0" fmla="*/ 0 w 2425700"/>
              <a:gd name="connsiteY0" fmla="*/ 0 h 5389370"/>
              <a:gd name="connsiteX1" fmla="*/ 2425700 w 2425700"/>
              <a:gd name="connsiteY1" fmla="*/ 0 h 5389370"/>
              <a:gd name="connsiteX2" fmla="*/ 2425700 w 2425700"/>
              <a:gd name="connsiteY2" fmla="*/ 5389370 h 5389370"/>
              <a:gd name="connsiteX3" fmla="*/ 0 w 2425700"/>
              <a:gd name="connsiteY3" fmla="*/ 5389370 h 5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5389370">
                <a:moveTo>
                  <a:pt x="0" y="0"/>
                </a:moveTo>
                <a:lnTo>
                  <a:pt x="2425700" y="0"/>
                </a:lnTo>
                <a:lnTo>
                  <a:pt x="2425700" y="5389370"/>
                </a:lnTo>
                <a:lnTo>
                  <a:pt x="0" y="53893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BC389-BE35-D9B3-AA75-23C1CC3B7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5461" y="12394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4E6C12-4EF6-F413-27A1-675E6DF037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6057" y="3140230"/>
            <a:ext cx="2402933" cy="2703182"/>
          </a:xfrm>
          <a:custGeom>
            <a:avLst/>
            <a:gdLst>
              <a:gd name="connsiteX0" fmla="*/ 0 w 2402933"/>
              <a:gd name="connsiteY0" fmla="*/ 0 h 2703182"/>
              <a:gd name="connsiteX1" fmla="*/ 2402933 w 2402933"/>
              <a:gd name="connsiteY1" fmla="*/ 0 h 2703182"/>
              <a:gd name="connsiteX2" fmla="*/ 2402933 w 2402933"/>
              <a:gd name="connsiteY2" fmla="*/ 2703182 h 2703182"/>
              <a:gd name="connsiteX3" fmla="*/ 0 w 2402933"/>
              <a:gd name="connsiteY3" fmla="*/ 2703182 h 270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2933" h="2703182">
                <a:moveTo>
                  <a:pt x="0" y="0"/>
                </a:moveTo>
                <a:lnTo>
                  <a:pt x="2402933" y="0"/>
                </a:lnTo>
                <a:lnTo>
                  <a:pt x="2402933" y="2703182"/>
                </a:lnTo>
                <a:lnTo>
                  <a:pt x="0" y="27031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148E1D-E193-9376-7E16-19CEB50EBD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5944" y="1997404"/>
            <a:ext cx="3256656" cy="3846009"/>
          </a:xfrm>
          <a:custGeom>
            <a:avLst/>
            <a:gdLst>
              <a:gd name="connsiteX0" fmla="*/ 0 w 3256656"/>
              <a:gd name="connsiteY0" fmla="*/ 0 h 3620935"/>
              <a:gd name="connsiteX1" fmla="*/ 3256656 w 3256656"/>
              <a:gd name="connsiteY1" fmla="*/ 0 h 3620935"/>
              <a:gd name="connsiteX2" fmla="*/ 3256656 w 3256656"/>
              <a:gd name="connsiteY2" fmla="*/ 3620935 h 3620935"/>
              <a:gd name="connsiteX3" fmla="*/ 0 w 3256656"/>
              <a:gd name="connsiteY3" fmla="*/ 3620935 h 36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656" h="3620935">
                <a:moveTo>
                  <a:pt x="0" y="0"/>
                </a:moveTo>
                <a:lnTo>
                  <a:pt x="3256656" y="0"/>
                </a:lnTo>
                <a:lnTo>
                  <a:pt x="3256656" y="3620935"/>
                </a:lnTo>
                <a:lnTo>
                  <a:pt x="0" y="36209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79B169-278B-D241-0AB1-A4CE5154B6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4723" y="2177150"/>
            <a:ext cx="3659534" cy="3613650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F0ADF79-2EF8-4E94-4B75-1F35B08E2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74047" y="729158"/>
            <a:ext cx="2873231" cy="2942728"/>
          </a:xfrm>
          <a:custGeom>
            <a:avLst/>
            <a:gdLst>
              <a:gd name="connsiteX0" fmla="*/ 0 w 2873231"/>
              <a:gd name="connsiteY0" fmla="*/ 0 h 2942728"/>
              <a:gd name="connsiteX1" fmla="*/ 2873231 w 2873231"/>
              <a:gd name="connsiteY1" fmla="*/ 0 h 2942728"/>
              <a:gd name="connsiteX2" fmla="*/ 2873231 w 2873231"/>
              <a:gd name="connsiteY2" fmla="*/ 2942728 h 2942728"/>
              <a:gd name="connsiteX3" fmla="*/ 0 w 2873231"/>
              <a:gd name="connsiteY3" fmla="*/ 2942728 h 29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31" h="2942728">
                <a:moveTo>
                  <a:pt x="0" y="0"/>
                </a:moveTo>
                <a:lnTo>
                  <a:pt x="2873231" y="0"/>
                </a:lnTo>
                <a:lnTo>
                  <a:pt x="2873231" y="2942728"/>
                </a:lnTo>
                <a:lnTo>
                  <a:pt x="0" y="2942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331B7C-D6B0-C1D2-C079-806C7DFD4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87532" y="2325106"/>
            <a:ext cx="4919045" cy="3800152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0731C7-35B1-CFE7-471D-57FAAB9597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EA0A2-570F-2CB5-AE45-97C28A31C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3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A702D6-78DF-C602-6E48-E071F2126E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5634" y="2023850"/>
            <a:ext cx="4111630" cy="2370976"/>
          </a:xfrm>
          <a:custGeom>
            <a:avLst/>
            <a:gdLst>
              <a:gd name="connsiteX0" fmla="*/ 0 w 3705225"/>
              <a:gd name="connsiteY0" fmla="*/ 0 h 2135188"/>
              <a:gd name="connsiteX1" fmla="*/ 3705225 w 3705225"/>
              <a:gd name="connsiteY1" fmla="*/ 0 h 2135188"/>
              <a:gd name="connsiteX2" fmla="*/ 3705225 w 3705225"/>
              <a:gd name="connsiteY2" fmla="*/ 2135188 h 2135188"/>
              <a:gd name="connsiteX3" fmla="*/ 0 w 3705225"/>
              <a:gd name="connsiteY3" fmla="*/ 2135188 h 213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225" h="2135188">
                <a:moveTo>
                  <a:pt x="0" y="0"/>
                </a:moveTo>
                <a:lnTo>
                  <a:pt x="3705225" y="0"/>
                </a:lnTo>
                <a:lnTo>
                  <a:pt x="3705225" y="2135188"/>
                </a:lnTo>
                <a:lnTo>
                  <a:pt x="0" y="21351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BB6C0E-8535-9280-0972-15FCD09B94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4080" y="1719262"/>
            <a:ext cx="3327399" cy="4008438"/>
          </a:xfrm>
          <a:custGeom>
            <a:avLst/>
            <a:gdLst>
              <a:gd name="connsiteX0" fmla="*/ 0 w 3327399"/>
              <a:gd name="connsiteY0" fmla="*/ 0 h 4008438"/>
              <a:gd name="connsiteX1" fmla="*/ 3327399 w 3327399"/>
              <a:gd name="connsiteY1" fmla="*/ 0 h 4008438"/>
              <a:gd name="connsiteX2" fmla="*/ 3327399 w 3327399"/>
              <a:gd name="connsiteY2" fmla="*/ 4008438 h 4008438"/>
              <a:gd name="connsiteX3" fmla="*/ 0 w 3327399"/>
              <a:gd name="connsiteY3" fmla="*/ 4008438 h 400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399" h="4008438">
                <a:moveTo>
                  <a:pt x="0" y="0"/>
                </a:moveTo>
                <a:lnTo>
                  <a:pt x="3327399" y="0"/>
                </a:lnTo>
                <a:lnTo>
                  <a:pt x="3327399" y="4008438"/>
                </a:lnTo>
                <a:lnTo>
                  <a:pt x="0" y="40084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1FCC13-3E6C-ABF0-0739-D894F04093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355" y="2006600"/>
            <a:ext cx="3378196" cy="3937000"/>
          </a:xfrm>
          <a:custGeom>
            <a:avLst/>
            <a:gdLst>
              <a:gd name="connsiteX0" fmla="*/ 0 w 3378196"/>
              <a:gd name="connsiteY0" fmla="*/ 0 h 3937000"/>
              <a:gd name="connsiteX1" fmla="*/ 3378196 w 3378196"/>
              <a:gd name="connsiteY1" fmla="*/ 0 h 3937000"/>
              <a:gd name="connsiteX2" fmla="*/ 3378196 w 3378196"/>
              <a:gd name="connsiteY2" fmla="*/ 3937000 h 3937000"/>
              <a:gd name="connsiteX3" fmla="*/ 0 w 3378196"/>
              <a:gd name="connsiteY3" fmla="*/ 393700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196" h="3937000">
                <a:moveTo>
                  <a:pt x="0" y="0"/>
                </a:moveTo>
                <a:lnTo>
                  <a:pt x="3378196" y="0"/>
                </a:lnTo>
                <a:lnTo>
                  <a:pt x="3378196" y="3937000"/>
                </a:lnTo>
                <a:lnTo>
                  <a:pt x="0" y="393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E8A76F-A8CE-ADC2-66B7-E985689C1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2" y="377657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1F778E-24F0-28E1-4EF7-75090E9DB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902" y="95676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825FF4-F38E-12BE-16A6-0F39D476C7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1201" y="1324608"/>
            <a:ext cx="4559297" cy="4915660"/>
          </a:xfrm>
          <a:custGeom>
            <a:avLst/>
            <a:gdLst>
              <a:gd name="connsiteX0" fmla="*/ 0 w 5010945"/>
              <a:gd name="connsiteY0" fmla="*/ 0 h 4915660"/>
              <a:gd name="connsiteX1" fmla="*/ 5010945 w 5010945"/>
              <a:gd name="connsiteY1" fmla="*/ 0 h 4915660"/>
              <a:gd name="connsiteX2" fmla="*/ 5010945 w 5010945"/>
              <a:gd name="connsiteY2" fmla="*/ 4915660 h 4915660"/>
              <a:gd name="connsiteX3" fmla="*/ 0 w 5010945"/>
              <a:gd name="connsiteY3" fmla="*/ 4915660 h 49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945" h="4915660">
                <a:moveTo>
                  <a:pt x="0" y="0"/>
                </a:moveTo>
                <a:lnTo>
                  <a:pt x="5010945" y="0"/>
                </a:lnTo>
                <a:lnTo>
                  <a:pt x="5010945" y="4915660"/>
                </a:lnTo>
                <a:lnTo>
                  <a:pt x="0" y="49156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5AA674-2E29-05C1-9D6B-2E636F6D9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2018" y="3327401"/>
            <a:ext cx="2132411" cy="2864785"/>
          </a:xfrm>
          <a:custGeom>
            <a:avLst/>
            <a:gdLst>
              <a:gd name="connsiteX0" fmla="*/ 0 w 2132411"/>
              <a:gd name="connsiteY0" fmla="*/ 0 h 2864785"/>
              <a:gd name="connsiteX1" fmla="*/ 2132411 w 2132411"/>
              <a:gd name="connsiteY1" fmla="*/ 0 h 2864785"/>
              <a:gd name="connsiteX2" fmla="*/ 2132411 w 2132411"/>
              <a:gd name="connsiteY2" fmla="*/ 2864785 h 2864785"/>
              <a:gd name="connsiteX3" fmla="*/ 0 w 2132411"/>
              <a:gd name="connsiteY3" fmla="*/ 2864785 h 286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1" h="2864785">
                <a:moveTo>
                  <a:pt x="0" y="0"/>
                </a:moveTo>
                <a:lnTo>
                  <a:pt x="2132411" y="0"/>
                </a:lnTo>
                <a:lnTo>
                  <a:pt x="2132411" y="2864785"/>
                </a:lnTo>
                <a:lnTo>
                  <a:pt x="0" y="28647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2C261-BE81-EA10-3D5D-7C2CC669E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4976" y="1727201"/>
            <a:ext cx="3327400" cy="4464986"/>
          </a:xfrm>
          <a:custGeom>
            <a:avLst/>
            <a:gdLst>
              <a:gd name="connsiteX0" fmla="*/ 0 w 3327400"/>
              <a:gd name="connsiteY0" fmla="*/ 0 h 4464986"/>
              <a:gd name="connsiteX1" fmla="*/ 3327400 w 3327400"/>
              <a:gd name="connsiteY1" fmla="*/ 0 h 4464986"/>
              <a:gd name="connsiteX2" fmla="*/ 3327400 w 3327400"/>
              <a:gd name="connsiteY2" fmla="*/ 4464986 h 4464986"/>
              <a:gd name="connsiteX3" fmla="*/ 0 w 3327400"/>
              <a:gd name="connsiteY3" fmla="*/ 4464986 h 44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400" h="4464986">
                <a:moveTo>
                  <a:pt x="0" y="0"/>
                </a:moveTo>
                <a:lnTo>
                  <a:pt x="3327400" y="0"/>
                </a:lnTo>
                <a:lnTo>
                  <a:pt x="3327400" y="4464986"/>
                </a:lnTo>
                <a:lnTo>
                  <a:pt x="0" y="44649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8B372FA-7F64-3DDE-E305-3172DD6C2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1749" y="2043112"/>
            <a:ext cx="4467225" cy="2771775"/>
          </a:xfrm>
          <a:custGeom>
            <a:avLst/>
            <a:gdLst>
              <a:gd name="connsiteX0" fmla="*/ 0 w 4467225"/>
              <a:gd name="connsiteY0" fmla="*/ 0 h 2771775"/>
              <a:gd name="connsiteX1" fmla="*/ 4467225 w 4467225"/>
              <a:gd name="connsiteY1" fmla="*/ 0 h 2771775"/>
              <a:gd name="connsiteX2" fmla="*/ 4467225 w 4467225"/>
              <a:gd name="connsiteY2" fmla="*/ 2771775 h 2771775"/>
              <a:gd name="connsiteX3" fmla="*/ 0 w 446722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225" h="2771775">
                <a:moveTo>
                  <a:pt x="0" y="0"/>
                </a:moveTo>
                <a:lnTo>
                  <a:pt x="4467225" y="0"/>
                </a:lnTo>
                <a:lnTo>
                  <a:pt x="4467225" y="2771775"/>
                </a:lnTo>
                <a:lnTo>
                  <a:pt x="0" y="27717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66FC66-4C53-0E7D-94E3-2BC63414FC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6868" y="2478855"/>
            <a:ext cx="2840888" cy="3609105"/>
          </a:xfrm>
          <a:custGeom>
            <a:avLst/>
            <a:gdLst>
              <a:gd name="connsiteX0" fmla="*/ 0 w 2840888"/>
              <a:gd name="connsiteY0" fmla="*/ 0 h 3609105"/>
              <a:gd name="connsiteX1" fmla="*/ 2840888 w 2840888"/>
              <a:gd name="connsiteY1" fmla="*/ 0 h 3609105"/>
              <a:gd name="connsiteX2" fmla="*/ 2840888 w 2840888"/>
              <a:gd name="connsiteY2" fmla="*/ 3609105 h 3609105"/>
              <a:gd name="connsiteX3" fmla="*/ 0 w 2840888"/>
              <a:gd name="connsiteY3" fmla="*/ 3609105 h 360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0888" h="3609105">
                <a:moveTo>
                  <a:pt x="0" y="0"/>
                </a:moveTo>
                <a:lnTo>
                  <a:pt x="2840888" y="0"/>
                </a:lnTo>
                <a:lnTo>
                  <a:pt x="2840888" y="3609105"/>
                </a:lnTo>
                <a:lnTo>
                  <a:pt x="0" y="3609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393B4F-6268-7585-FC75-B8F0728F5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9324" y="2163383"/>
            <a:ext cx="3051174" cy="3797300"/>
          </a:xfrm>
          <a:custGeom>
            <a:avLst/>
            <a:gdLst>
              <a:gd name="connsiteX0" fmla="*/ 0 w 3051174"/>
              <a:gd name="connsiteY0" fmla="*/ 0 h 3797300"/>
              <a:gd name="connsiteX1" fmla="*/ 3051174 w 3051174"/>
              <a:gd name="connsiteY1" fmla="*/ 0 h 3797300"/>
              <a:gd name="connsiteX2" fmla="*/ 3051174 w 3051174"/>
              <a:gd name="connsiteY2" fmla="*/ 3797300 h 3797300"/>
              <a:gd name="connsiteX3" fmla="*/ 0 w 3051174"/>
              <a:gd name="connsiteY3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174" h="3797300">
                <a:moveTo>
                  <a:pt x="0" y="0"/>
                </a:moveTo>
                <a:lnTo>
                  <a:pt x="3051174" y="0"/>
                </a:lnTo>
                <a:lnTo>
                  <a:pt x="3051174" y="3797300"/>
                </a:lnTo>
                <a:lnTo>
                  <a:pt x="0" y="3797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6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58632-70C2-3768-D87A-7CA383DDA7B6}"/>
              </a:ext>
            </a:extLst>
          </p:cNvPr>
          <p:cNvSpPr/>
          <p:nvPr/>
        </p:nvSpPr>
        <p:spPr>
          <a:xfrm>
            <a:off x="-1" y="0"/>
            <a:ext cx="6296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17C88-D727-A1BA-97E1-0FCD3B447567}"/>
              </a:ext>
            </a:extLst>
          </p:cNvPr>
          <p:cNvSpPr txBox="1"/>
          <p:nvPr/>
        </p:nvSpPr>
        <p:spPr>
          <a:xfrm>
            <a:off x="8257627" y="5586828"/>
            <a:ext cx="3778917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電機碩一 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11278008 </a:t>
            </a: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林佳慧</a:t>
            </a:r>
            <a:endParaRPr lang="en-US" altLang="zh-TW" sz="2000" b="1" spc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電機碩一 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11278002 </a:t>
            </a: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陳恩妮</a:t>
            </a:r>
            <a:endParaRPr lang="en-US" altLang="zh-TW" sz="2000" b="1" spc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A3D36-FC10-D50E-0762-1B3176A4435F}"/>
              </a:ext>
            </a:extLst>
          </p:cNvPr>
          <p:cNvSpPr txBox="1"/>
          <p:nvPr/>
        </p:nvSpPr>
        <p:spPr>
          <a:xfrm>
            <a:off x="813875" y="1664577"/>
            <a:ext cx="993564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8000" b="1" dirty="0">
                <a:solidFill>
                  <a:schemeClr val="accent1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 Bold" panose="00000800000000000000" pitchFamily="2" charset="0"/>
              </a:rPr>
              <a:t>物聯網實務 </a:t>
            </a:r>
            <a:r>
              <a:rPr lang="zh-TW" altLang="en-US" sz="80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期末報告</a:t>
            </a:r>
            <a:endParaRPr lang="en-US" sz="6600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上傳數據至</a:t>
            </a:r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244570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5299E5-4C11-44D7-B0F8-E72CE35D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9" y="445506"/>
            <a:ext cx="11535581" cy="176606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F7461D2-E55E-4A43-A5EE-724264B09958}"/>
              </a:ext>
            </a:extLst>
          </p:cNvPr>
          <p:cNvSpPr/>
          <p:nvPr/>
        </p:nvSpPr>
        <p:spPr>
          <a:xfrm>
            <a:off x="6896764" y="1693697"/>
            <a:ext cx="4967026" cy="51787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5ACC5C-EEB3-49D5-A192-7D3D59B97A5B}"/>
              </a:ext>
            </a:extLst>
          </p:cNvPr>
          <p:cNvSpPr/>
          <p:nvPr/>
        </p:nvSpPr>
        <p:spPr>
          <a:xfrm>
            <a:off x="6971636" y="810427"/>
            <a:ext cx="4352925" cy="781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將數據上傳至</a:t>
            </a:r>
            <a:r>
              <a:rPr lang="en-US" altLang="zh-TW" dirty="0"/>
              <a:t>firebase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89D45200-3A5B-4688-A08B-B565F7C3826E}"/>
              </a:ext>
            </a:extLst>
          </p:cNvPr>
          <p:cNvSpPr/>
          <p:nvPr/>
        </p:nvSpPr>
        <p:spPr>
          <a:xfrm>
            <a:off x="10738884" y="2073293"/>
            <a:ext cx="478920" cy="35639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884A08E-C70F-461E-8A5C-A849A94787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47"/>
          <a:stretch/>
        </p:blipFill>
        <p:spPr>
          <a:xfrm>
            <a:off x="8859002" y="5637269"/>
            <a:ext cx="3332998" cy="1081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89AB05A-AC86-42DB-B64B-EAAB16CC958C}"/>
              </a:ext>
            </a:extLst>
          </p:cNvPr>
          <p:cNvSpPr/>
          <p:nvPr/>
        </p:nvSpPr>
        <p:spPr>
          <a:xfrm>
            <a:off x="396771" y="2600693"/>
            <a:ext cx="554364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msg.payload.characteristics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"000000070000351221180009af100700"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msg.url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"https://aiotdemo-f60d9-default-rtdb.firebaseio.com/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miband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users.json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"user1"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{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卡路里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 } 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7783017-026F-45BF-93B9-E453A25B9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184" y="2416659"/>
            <a:ext cx="3332998" cy="3155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B3FF0230-8FAC-41C1-8940-A1720C5817A3}"/>
              </a:ext>
            </a:extLst>
          </p:cNvPr>
          <p:cNvSpPr/>
          <p:nvPr/>
        </p:nvSpPr>
        <p:spPr>
          <a:xfrm rot="3360722">
            <a:off x="6196409" y="1691985"/>
            <a:ext cx="504027" cy="14282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42F7292C-0BED-48B8-B2D4-C2190DA8773D}"/>
              </a:ext>
            </a:extLst>
          </p:cNvPr>
          <p:cNvSpPr/>
          <p:nvPr/>
        </p:nvSpPr>
        <p:spPr>
          <a:xfrm>
            <a:off x="9148098" y="2072157"/>
            <a:ext cx="504027" cy="667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04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ABA122-3109-4D03-9E56-6798AA8D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5" y="2115624"/>
            <a:ext cx="3098842" cy="26267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A618DFE-8921-4B80-BA87-D83CD33C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483" y="2115622"/>
            <a:ext cx="3047033" cy="26267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34AF43-61CE-4618-A3F3-5046F0A55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738" y="2115622"/>
            <a:ext cx="3295600" cy="26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4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134626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9EAB71C-5A63-4BEC-BBE2-6ED00DD4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3" y="2589932"/>
            <a:ext cx="11819625" cy="124195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6405908-1A61-444B-AC81-8656C846D777}"/>
              </a:ext>
            </a:extLst>
          </p:cNvPr>
          <p:cNvGrpSpPr/>
          <p:nvPr/>
        </p:nvGrpSpPr>
        <p:grpSpPr>
          <a:xfrm>
            <a:off x="171811" y="3759225"/>
            <a:ext cx="3270419" cy="3006101"/>
            <a:chOff x="4460790" y="742812"/>
            <a:chExt cx="3270419" cy="3006101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C569D7FF-CE6F-4987-96FC-D99BB254C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437"/>
            <a:stretch/>
          </p:blipFill>
          <p:spPr>
            <a:xfrm>
              <a:off x="4460791" y="742812"/>
              <a:ext cx="3270418" cy="1803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165EB71-3EEE-47FA-AE0F-70EC3FC03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609"/>
            <a:stretch/>
          </p:blipFill>
          <p:spPr>
            <a:xfrm>
              <a:off x="4460790" y="2545967"/>
              <a:ext cx="3270418" cy="1202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8D4E8EC-E2CF-42AF-A965-433846E3B858}"/>
              </a:ext>
            </a:extLst>
          </p:cNvPr>
          <p:cNvSpPr/>
          <p:nvPr/>
        </p:nvSpPr>
        <p:spPr>
          <a:xfrm rot="10800000" flipV="1">
            <a:off x="1450892" y="3656155"/>
            <a:ext cx="333153" cy="5121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0862111-CB9D-4664-A0E6-2ADFEE7C3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200" y="216392"/>
            <a:ext cx="3010055" cy="242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660DA83A-1038-41CB-B013-7035F7FF6B35}"/>
              </a:ext>
            </a:extLst>
          </p:cNvPr>
          <p:cNvSpPr/>
          <p:nvPr/>
        </p:nvSpPr>
        <p:spPr>
          <a:xfrm rot="10800000">
            <a:off x="3275652" y="2648126"/>
            <a:ext cx="333154" cy="7063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A790D42-1552-491E-93C2-92465E0FB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527" y="465499"/>
            <a:ext cx="3472291" cy="204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4A340AF-55AA-4833-AAC9-B251B4265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6952" y="0"/>
            <a:ext cx="2883048" cy="3284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8226454-13F1-4CBF-AF91-207876C0683D}"/>
              </a:ext>
            </a:extLst>
          </p:cNvPr>
          <p:cNvSpPr/>
          <p:nvPr/>
        </p:nvSpPr>
        <p:spPr>
          <a:xfrm rot="12353679">
            <a:off x="5551387" y="2458956"/>
            <a:ext cx="376531" cy="8563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61ED6C-D0E9-4076-AB99-958DE15A4EC7}"/>
              </a:ext>
            </a:extLst>
          </p:cNvPr>
          <p:cNvSpPr/>
          <p:nvPr/>
        </p:nvSpPr>
        <p:spPr>
          <a:xfrm>
            <a:off x="3608806" y="3877568"/>
            <a:ext cx="5543642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msg.payload.characteristics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"000000070000351221180009af100700"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msg.url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"https://aiotdemo-f60d9-default-rtdb.firebaseio.com/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miband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users.json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7500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卡路里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time"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:d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"heart rate"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"battery"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"60%"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49B5861F-E2ED-4926-8401-138F5959AA97}"/>
              </a:ext>
            </a:extLst>
          </p:cNvPr>
          <p:cNvSpPr/>
          <p:nvPr/>
        </p:nvSpPr>
        <p:spPr>
          <a:xfrm rot="10800000" flipV="1">
            <a:off x="7398055" y="3656155"/>
            <a:ext cx="333153" cy="5121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EEA7F695-3FB3-4693-A3B6-8F2B4AFFA4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9823" y="3979053"/>
            <a:ext cx="2820365" cy="2670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A91E6C15-692D-4F95-BA7B-897FA208F987}"/>
              </a:ext>
            </a:extLst>
          </p:cNvPr>
          <p:cNvSpPr/>
          <p:nvPr/>
        </p:nvSpPr>
        <p:spPr>
          <a:xfrm rot="8477353" flipV="1">
            <a:off x="9795027" y="3589584"/>
            <a:ext cx="333153" cy="5121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88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</a:t>
            </a:r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firebase</a:t>
            </a:r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取得數據</a:t>
            </a:r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4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89D45200-3A5B-4688-A08B-B565F7C3826E}"/>
              </a:ext>
            </a:extLst>
          </p:cNvPr>
          <p:cNvSpPr/>
          <p:nvPr/>
        </p:nvSpPr>
        <p:spPr>
          <a:xfrm>
            <a:off x="10738884" y="2073293"/>
            <a:ext cx="478920" cy="35639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F2CF95-B49C-4DD0-A836-98DAEA86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0" y="424082"/>
            <a:ext cx="10322840" cy="1167072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B3FF0230-8FAC-41C1-8940-A1720C5817A3}"/>
              </a:ext>
            </a:extLst>
          </p:cNvPr>
          <p:cNvSpPr/>
          <p:nvPr/>
        </p:nvSpPr>
        <p:spPr>
          <a:xfrm rot="2000246">
            <a:off x="3905199" y="1406119"/>
            <a:ext cx="504027" cy="14854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42F7292C-0BED-48B8-B2D4-C2190DA8773D}"/>
              </a:ext>
            </a:extLst>
          </p:cNvPr>
          <p:cNvSpPr/>
          <p:nvPr/>
        </p:nvSpPr>
        <p:spPr>
          <a:xfrm>
            <a:off x="7253389" y="1492642"/>
            <a:ext cx="504027" cy="667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04FBB7-71E1-4AD8-97CB-98ACBA1892C9}"/>
              </a:ext>
            </a:extLst>
          </p:cNvPr>
          <p:cNvSpPr/>
          <p:nvPr/>
        </p:nvSpPr>
        <p:spPr>
          <a:xfrm>
            <a:off x="654943" y="3071184"/>
            <a:ext cx="47080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msg.url =</a:t>
            </a:r>
            <a:r>
              <a:rPr lang="nn-NO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"https://aiotdemo-f60d9-default-rtdb.firebaseio.com/miband/users.json"</a:t>
            </a:r>
            <a:r>
              <a:rPr lang="nn-NO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n-NO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nn-NO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578AFE5-8661-498F-97E5-DF048627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899" y="2360185"/>
            <a:ext cx="4303113" cy="2337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71AD6C7-D8F0-49C7-9ABC-7C3885053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984" y="5728851"/>
            <a:ext cx="6532016" cy="1088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62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161203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E30011-88FC-4059-8094-A02A8AA9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66" y="3848855"/>
            <a:ext cx="9132310" cy="1504500"/>
          </a:xfrm>
          <a:prstGeom prst="rect">
            <a:avLst/>
          </a:prstGeom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E2132B-8E5A-44FF-8581-A8A2C1CFBE8E}"/>
              </a:ext>
            </a:extLst>
          </p:cNvPr>
          <p:cNvSpPr/>
          <p:nvPr/>
        </p:nvSpPr>
        <p:spPr>
          <a:xfrm>
            <a:off x="589129" y="5627210"/>
            <a:ext cx="31549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"battery"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734A4A-2274-41D0-B33D-9C89E9188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719" y="178195"/>
            <a:ext cx="4566846" cy="3105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E7224E6B-893F-454F-A413-3C65E504089A}"/>
              </a:ext>
            </a:extLst>
          </p:cNvPr>
          <p:cNvSpPr/>
          <p:nvPr/>
        </p:nvSpPr>
        <p:spPr>
          <a:xfrm>
            <a:off x="2566840" y="4955475"/>
            <a:ext cx="389466" cy="6216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A796E07C-CAB4-4A18-B0AC-23ADDDE552B8}"/>
              </a:ext>
            </a:extLst>
          </p:cNvPr>
          <p:cNvSpPr/>
          <p:nvPr/>
        </p:nvSpPr>
        <p:spPr>
          <a:xfrm>
            <a:off x="5600700" y="3429000"/>
            <a:ext cx="323850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B390FA3-7F8C-4F79-A14A-793F02B80C74}"/>
              </a:ext>
            </a:extLst>
          </p:cNvPr>
          <p:cNvSpPr/>
          <p:nvPr/>
        </p:nvSpPr>
        <p:spPr>
          <a:xfrm>
            <a:off x="7343775" y="2394678"/>
            <a:ext cx="4352925" cy="781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電量小於</a:t>
            </a:r>
            <a:r>
              <a:rPr lang="en-US" altLang="zh-TW" dirty="0"/>
              <a:t>50%</a:t>
            </a:r>
            <a:r>
              <a:rPr lang="zh-TW" altLang="en-US" dirty="0"/>
              <a:t>時，會發送充電通知。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CB05BC-FAE2-4937-A382-44F39CF0C64E}"/>
              </a:ext>
            </a:extLst>
          </p:cNvPr>
          <p:cNvSpPr/>
          <p:nvPr/>
        </p:nvSpPr>
        <p:spPr>
          <a:xfrm>
            <a:off x="2409825" y="2247900"/>
            <a:ext cx="4381500" cy="10357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1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52F983-4F56-4FBD-A6C5-889E98C2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63" y="1903259"/>
            <a:ext cx="9906034" cy="16319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5CEA2D5-8C0D-4D44-9AC4-11C0AF96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6098"/>
            <a:ext cx="3957004" cy="3540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031227-9A5F-4622-B6B0-5837B6B9D00E}"/>
              </a:ext>
            </a:extLst>
          </p:cNvPr>
          <p:cNvSpPr/>
          <p:nvPr/>
        </p:nvSpPr>
        <p:spPr>
          <a:xfrm>
            <a:off x="5759368" y="74406"/>
            <a:ext cx="416242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"Need to charge! \n battery level:"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817263A4-7296-4C63-B9D9-70F49F0AE66B}"/>
              </a:ext>
            </a:extLst>
          </p:cNvPr>
          <p:cNvSpPr/>
          <p:nvPr/>
        </p:nvSpPr>
        <p:spPr>
          <a:xfrm rot="2293780">
            <a:off x="4067175" y="3475873"/>
            <a:ext cx="457200" cy="8820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BDC0DE49-89C6-41F3-B106-96D99E2FE590}"/>
              </a:ext>
            </a:extLst>
          </p:cNvPr>
          <p:cNvSpPr/>
          <p:nvPr/>
        </p:nvSpPr>
        <p:spPr>
          <a:xfrm>
            <a:off x="7524750" y="1699882"/>
            <a:ext cx="428625" cy="91789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D947F85-65F9-406B-B6A3-359B4ADB2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75" y="4143520"/>
            <a:ext cx="3319239" cy="2426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2690EAA-EACA-446F-AB70-449F75D5C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362" y="4404837"/>
            <a:ext cx="3977638" cy="18626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8E0C158-B10E-4085-AC3E-3FD495679882}"/>
              </a:ext>
            </a:extLst>
          </p:cNvPr>
          <p:cNvCxnSpPr>
            <a:cxnSpLocks/>
          </p:cNvCxnSpPr>
          <p:nvPr/>
        </p:nvCxnSpPr>
        <p:spPr>
          <a:xfrm flipH="1">
            <a:off x="6877050" y="3428999"/>
            <a:ext cx="3044743" cy="714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995A4C9-2D1D-4218-BBC2-12DF6A5A8E88}"/>
              </a:ext>
            </a:extLst>
          </p:cNvPr>
          <p:cNvSpPr/>
          <p:nvPr/>
        </p:nvSpPr>
        <p:spPr>
          <a:xfrm>
            <a:off x="9445729" y="5813524"/>
            <a:ext cx="2293044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自己創建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帳號的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0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系統架構</a:t>
            </a:r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0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47B8B-E6EC-4F16-9CCE-9F40EEAC5433}"/>
              </a:ext>
            </a:extLst>
          </p:cNvPr>
          <p:cNvSpPr/>
          <p:nvPr/>
        </p:nvSpPr>
        <p:spPr>
          <a:xfrm>
            <a:off x="5461505" y="266395"/>
            <a:ext cx="126898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3466B2-5D25-4C94-A7FB-F5A17E4F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6" y="2096121"/>
            <a:ext cx="3756086" cy="38258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CEC442-1058-4C73-833E-0BC3AB828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341" y="3013310"/>
            <a:ext cx="5869657" cy="1682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9EFCB3-D65A-48A5-8CC5-7B2BC1EB1F8E}"/>
              </a:ext>
            </a:extLst>
          </p:cNvPr>
          <p:cNvSpPr txBox="1"/>
          <p:nvPr/>
        </p:nvSpPr>
        <p:spPr>
          <a:xfrm>
            <a:off x="942711" y="1347899"/>
            <a:ext cx="27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顯示電量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09902-9E62-4C5B-A3F7-D232011DC198}"/>
              </a:ext>
            </a:extLst>
          </p:cNvPr>
          <p:cNvSpPr txBox="1"/>
          <p:nvPr/>
        </p:nvSpPr>
        <p:spPr>
          <a:xfrm>
            <a:off x="6452340" y="2272931"/>
            <a:ext cx="437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電量小於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40%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，會跳出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1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Heart rate</a:t>
            </a:r>
          </a:p>
        </p:txBody>
      </p:sp>
    </p:spTree>
    <p:extLst>
      <p:ext uri="{BB962C8B-B14F-4D97-AF65-F5344CB8AC3E}">
        <p14:creationId xmlns:p14="http://schemas.microsoft.com/office/powerpoint/2010/main" val="341521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37BF5D-371B-4BC3-95A7-057CE0D8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44" y="2582523"/>
            <a:ext cx="8894111" cy="23844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B92CB7-B5F5-41C8-8C73-B927AEE62B8C}"/>
              </a:ext>
            </a:extLst>
          </p:cNvPr>
          <p:cNvSpPr/>
          <p:nvPr/>
        </p:nvSpPr>
        <p:spPr>
          <a:xfrm>
            <a:off x="549349" y="5379012"/>
            <a:ext cx="6096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"heart rate"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9799CE05-594A-4379-B753-6A21CD83D43C}"/>
              </a:ext>
            </a:extLst>
          </p:cNvPr>
          <p:cNvSpPr/>
          <p:nvPr/>
        </p:nvSpPr>
        <p:spPr>
          <a:xfrm>
            <a:off x="2424222" y="4321810"/>
            <a:ext cx="563981" cy="8511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408C66-DB2C-4D77-AF65-9860AF788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1" y="194926"/>
            <a:ext cx="3758760" cy="3109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C7205A1F-BD78-4E44-8CDE-0B804F058436}"/>
              </a:ext>
            </a:extLst>
          </p:cNvPr>
          <p:cNvSpPr/>
          <p:nvPr/>
        </p:nvSpPr>
        <p:spPr>
          <a:xfrm rot="6301154">
            <a:off x="4077410" y="2411510"/>
            <a:ext cx="563981" cy="8511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AC5CC4-5E23-44C3-81DD-48FF2205597A}"/>
              </a:ext>
            </a:extLst>
          </p:cNvPr>
          <p:cNvSpPr/>
          <p:nvPr/>
        </p:nvSpPr>
        <p:spPr>
          <a:xfrm>
            <a:off x="233472" y="1815613"/>
            <a:ext cx="3604881" cy="148919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539A87A-90FC-4151-B2CE-2C537FD625FD}"/>
              </a:ext>
            </a:extLst>
          </p:cNvPr>
          <p:cNvSpPr/>
          <p:nvPr/>
        </p:nvSpPr>
        <p:spPr>
          <a:xfrm>
            <a:off x="4843527" y="1426304"/>
            <a:ext cx="5097915" cy="9977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心率大於</a:t>
            </a:r>
            <a:r>
              <a:rPr lang="en-US" altLang="zh-TW" dirty="0"/>
              <a:t>100</a:t>
            </a:r>
            <a:r>
              <a:rPr lang="zh-TW" altLang="en-US" dirty="0"/>
              <a:t>時，發送</a:t>
            </a:r>
            <a:r>
              <a:rPr lang="en-US" altLang="zh-TW" dirty="0"/>
              <a:t>”High</a:t>
            </a:r>
            <a:r>
              <a:rPr lang="zh-TW" altLang="en-US" dirty="0"/>
              <a:t> </a:t>
            </a:r>
            <a:r>
              <a:rPr lang="en-US" altLang="zh-TW" dirty="0"/>
              <a:t>heart</a:t>
            </a:r>
            <a:r>
              <a:rPr lang="zh-TW" altLang="en-US" dirty="0"/>
              <a:t> </a:t>
            </a:r>
            <a:r>
              <a:rPr lang="en-US" altLang="zh-TW" dirty="0"/>
              <a:t>rate”</a:t>
            </a:r>
          </a:p>
          <a:p>
            <a:pPr algn="ctr"/>
            <a:r>
              <a:rPr lang="zh-TW" altLang="en-US" dirty="0"/>
              <a:t>心率在</a:t>
            </a:r>
            <a:r>
              <a:rPr lang="en-US" altLang="zh-TW" dirty="0"/>
              <a:t>60</a:t>
            </a:r>
            <a:r>
              <a:rPr lang="zh-TW" altLang="en-US" dirty="0"/>
              <a:t>和</a:t>
            </a:r>
            <a:r>
              <a:rPr lang="en-US" altLang="zh-TW" dirty="0"/>
              <a:t>100</a:t>
            </a:r>
            <a:r>
              <a:rPr lang="zh-TW" altLang="en-US" dirty="0"/>
              <a:t>之間時，發送</a:t>
            </a:r>
            <a:r>
              <a:rPr lang="en-US" altLang="zh-TW" dirty="0"/>
              <a:t>”Normal</a:t>
            </a:r>
            <a:r>
              <a:rPr lang="zh-TW" altLang="en-US" dirty="0"/>
              <a:t> </a:t>
            </a:r>
            <a:r>
              <a:rPr lang="en-US" altLang="zh-TW" dirty="0"/>
              <a:t>heart</a:t>
            </a:r>
            <a:r>
              <a:rPr lang="zh-TW" altLang="en-US" dirty="0"/>
              <a:t> </a:t>
            </a:r>
            <a:r>
              <a:rPr lang="en-US" altLang="zh-TW" dirty="0"/>
              <a:t>rate”</a:t>
            </a:r>
          </a:p>
          <a:p>
            <a:pPr algn="ctr"/>
            <a:r>
              <a:rPr lang="zh-TW" altLang="en-US" dirty="0"/>
              <a:t>心率小於</a:t>
            </a:r>
            <a:r>
              <a:rPr lang="en-US" altLang="zh-TW" dirty="0"/>
              <a:t>60</a:t>
            </a:r>
            <a:r>
              <a:rPr lang="zh-TW" altLang="en-US" dirty="0"/>
              <a:t>時，發送</a:t>
            </a:r>
            <a:r>
              <a:rPr lang="en-US" altLang="zh-TW" dirty="0"/>
              <a:t>”Low</a:t>
            </a:r>
            <a:r>
              <a:rPr lang="zh-TW" altLang="en-US" dirty="0"/>
              <a:t> </a:t>
            </a:r>
            <a:r>
              <a:rPr lang="en-US" altLang="zh-TW" dirty="0"/>
              <a:t>heart</a:t>
            </a:r>
            <a:r>
              <a:rPr lang="zh-TW" altLang="en-US" dirty="0"/>
              <a:t> </a:t>
            </a:r>
            <a:r>
              <a:rPr lang="en-US" altLang="zh-TW" dirty="0"/>
              <a:t>rate”</a:t>
            </a:r>
          </a:p>
        </p:txBody>
      </p:sp>
    </p:spTree>
    <p:extLst>
      <p:ext uri="{BB962C8B-B14F-4D97-AF65-F5344CB8AC3E}">
        <p14:creationId xmlns:p14="http://schemas.microsoft.com/office/powerpoint/2010/main" val="34056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CB63C84-C937-4DCB-96A1-2A67FC67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" y="2020396"/>
            <a:ext cx="8894111" cy="23844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031227-9A5F-4622-B6B0-5837B6B9D00E}"/>
              </a:ext>
            </a:extLst>
          </p:cNvPr>
          <p:cNvSpPr/>
          <p:nvPr/>
        </p:nvSpPr>
        <p:spPr>
          <a:xfrm>
            <a:off x="2005998" y="380037"/>
            <a:ext cx="339148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"High heart rate \n heart rate:"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"bpm"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D947F85-65F9-406B-B6A3-359B4ADB2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911" y="2115021"/>
            <a:ext cx="3319239" cy="2426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2690EAA-EACA-446F-AB70-449F75D5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362" y="4571674"/>
            <a:ext cx="3977638" cy="1862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995A4C9-2D1D-4218-BBC2-12DF6A5A8E88}"/>
              </a:ext>
            </a:extLst>
          </p:cNvPr>
          <p:cNvSpPr/>
          <p:nvPr/>
        </p:nvSpPr>
        <p:spPr>
          <a:xfrm>
            <a:off x="9445729" y="5980361"/>
            <a:ext cx="2293044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自己創建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帳號的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501C40-4FE7-41C1-81ED-7301A6631030}"/>
              </a:ext>
            </a:extLst>
          </p:cNvPr>
          <p:cNvSpPr/>
          <p:nvPr/>
        </p:nvSpPr>
        <p:spPr>
          <a:xfrm>
            <a:off x="6999663" y="2288216"/>
            <a:ext cx="1790259" cy="148919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D21706-D532-4211-9334-5C9318354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6" y="3476824"/>
            <a:ext cx="2492874" cy="33183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1DE7E29-9BF6-4230-89DF-F6BCDBECCA92}"/>
              </a:ext>
            </a:extLst>
          </p:cNvPr>
          <p:cNvSpPr/>
          <p:nvPr/>
        </p:nvSpPr>
        <p:spPr>
          <a:xfrm>
            <a:off x="5922412" y="380037"/>
            <a:ext cx="366681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"Normal heart rate \n heart rate:"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"bpm"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BDC0DE49-89C6-41F3-B106-96D99E2FE590}"/>
              </a:ext>
            </a:extLst>
          </p:cNvPr>
          <p:cNvSpPr/>
          <p:nvPr/>
        </p:nvSpPr>
        <p:spPr>
          <a:xfrm rot="19716434">
            <a:off x="4369594" y="1589902"/>
            <a:ext cx="428625" cy="92472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85E013-9C22-4062-93EB-39DEFC617504}"/>
              </a:ext>
            </a:extLst>
          </p:cNvPr>
          <p:cNvSpPr/>
          <p:nvPr/>
        </p:nvSpPr>
        <p:spPr>
          <a:xfrm>
            <a:off x="4002414" y="4656921"/>
            <a:ext cx="366681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"Low heart rate \n heart rate:"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msg.payload+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"bpm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7071C7D2-C1D9-4549-8CCE-F43DFA16670E}"/>
              </a:ext>
            </a:extLst>
          </p:cNvPr>
          <p:cNvSpPr/>
          <p:nvPr/>
        </p:nvSpPr>
        <p:spPr>
          <a:xfrm rot="825734">
            <a:off x="6436520" y="1774374"/>
            <a:ext cx="428625" cy="124505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上 18">
            <a:extLst>
              <a:ext uri="{FF2B5EF4-FFF2-40B4-BE49-F238E27FC236}">
                <a16:creationId xmlns:a16="http://schemas.microsoft.com/office/drawing/2014/main" id="{FE01DCC1-D3F8-4A1D-BC31-D870BE09C496}"/>
              </a:ext>
            </a:extLst>
          </p:cNvPr>
          <p:cNvSpPr/>
          <p:nvPr/>
        </p:nvSpPr>
        <p:spPr>
          <a:xfrm rot="10800000">
            <a:off x="5621511" y="3777407"/>
            <a:ext cx="428625" cy="92472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817263A4-7296-4C63-B9D9-70F49F0AE66B}"/>
              </a:ext>
            </a:extLst>
          </p:cNvPr>
          <p:cNvSpPr/>
          <p:nvPr/>
        </p:nvSpPr>
        <p:spPr>
          <a:xfrm rot="2293780">
            <a:off x="2259938" y="3526107"/>
            <a:ext cx="457200" cy="597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08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47B8B-E6EC-4F16-9CCE-9F40EEAC5433}"/>
              </a:ext>
            </a:extLst>
          </p:cNvPr>
          <p:cNvSpPr/>
          <p:nvPr/>
        </p:nvSpPr>
        <p:spPr>
          <a:xfrm>
            <a:off x="5461505" y="266395"/>
            <a:ext cx="126898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CEC442-1058-4C73-833E-0BC3AB828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41" y="3013310"/>
            <a:ext cx="5869657" cy="1682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9EFCB3-D65A-48A5-8CC5-7B2BC1EB1F8E}"/>
              </a:ext>
            </a:extLst>
          </p:cNvPr>
          <p:cNvSpPr txBox="1"/>
          <p:nvPr/>
        </p:nvSpPr>
        <p:spPr>
          <a:xfrm>
            <a:off x="942711" y="1347899"/>
            <a:ext cx="27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顯示心率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09902-9E62-4C5B-A3F7-D232011DC198}"/>
              </a:ext>
            </a:extLst>
          </p:cNvPr>
          <p:cNvSpPr txBox="1"/>
          <p:nvPr/>
        </p:nvSpPr>
        <p:spPr>
          <a:xfrm>
            <a:off x="6283842" y="2272931"/>
            <a:ext cx="4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心率小於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60bpm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，會跳出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682353-B000-4B8E-B80B-BE61390E1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81" y="2272931"/>
            <a:ext cx="3337310" cy="28191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A04711-49D6-406D-AD0B-63CC10C89A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57"/>
          <a:stretch/>
        </p:blipFill>
        <p:spPr>
          <a:xfrm>
            <a:off x="6949439" y="3474720"/>
            <a:ext cx="4414597" cy="11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4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281983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317900C-8BD0-4B1B-84AD-B5ECEA67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99" y="2666477"/>
            <a:ext cx="9463191" cy="22826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BA6150-FE6C-4EE7-B8BF-274AD40113A5}"/>
              </a:ext>
            </a:extLst>
          </p:cNvPr>
          <p:cNvSpPr/>
          <p:nvPr/>
        </p:nvSpPr>
        <p:spPr>
          <a:xfrm>
            <a:off x="663579" y="5214769"/>
            <a:ext cx="6096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34B3C743-8FE0-456B-A66B-E5ECC425BEB2}"/>
              </a:ext>
            </a:extLst>
          </p:cNvPr>
          <p:cNvSpPr/>
          <p:nvPr/>
        </p:nvSpPr>
        <p:spPr>
          <a:xfrm>
            <a:off x="2028090" y="4195611"/>
            <a:ext cx="563981" cy="8511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597FC-5FEA-4FFD-AEEA-56B20875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7" y="34820"/>
            <a:ext cx="4107385" cy="3110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9139D63C-1399-4497-A368-F572F23EAB1D}"/>
              </a:ext>
            </a:extLst>
          </p:cNvPr>
          <p:cNvSpPr/>
          <p:nvPr/>
        </p:nvSpPr>
        <p:spPr>
          <a:xfrm rot="7961347">
            <a:off x="4495683" y="2630027"/>
            <a:ext cx="563981" cy="8511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56338B-2D73-4B51-AD11-80DFB2B33B25}"/>
              </a:ext>
            </a:extLst>
          </p:cNvPr>
          <p:cNvSpPr/>
          <p:nvPr/>
        </p:nvSpPr>
        <p:spPr>
          <a:xfrm>
            <a:off x="668770" y="1903228"/>
            <a:ext cx="3754374" cy="122913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05CF750-FE5B-4552-AEB9-341F22019F75}"/>
              </a:ext>
            </a:extLst>
          </p:cNvPr>
          <p:cNvSpPr/>
          <p:nvPr/>
        </p:nvSpPr>
        <p:spPr>
          <a:xfrm>
            <a:off x="5129942" y="1438617"/>
            <a:ext cx="5833148" cy="9977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步數到達</a:t>
            </a:r>
            <a:r>
              <a:rPr lang="en-US" altLang="zh-TW" dirty="0"/>
              <a:t>7500</a:t>
            </a:r>
            <a:r>
              <a:rPr lang="zh-TW" altLang="en-US" dirty="0"/>
              <a:t>時，發送</a:t>
            </a:r>
            <a:r>
              <a:rPr lang="en-US" altLang="zh-TW" dirty="0"/>
              <a:t>”</a:t>
            </a:r>
            <a:r>
              <a:rPr lang="zh-TW" altLang="en-US" dirty="0"/>
              <a:t>恭喜已達長壽最佳步數</a:t>
            </a:r>
            <a:r>
              <a:rPr lang="en-US" altLang="zh-TW" dirty="0"/>
              <a:t>7500!”</a:t>
            </a:r>
          </a:p>
          <a:p>
            <a:pPr algn="ctr"/>
            <a:r>
              <a:rPr lang="zh-TW" altLang="en-US" dirty="0"/>
              <a:t>步數到達</a:t>
            </a:r>
            <a:r>
              <a:rPr lang="en-US" altLang="zh-TW" dirty="0"/>
              <a:t>4500</a:t>
            </a:r>
            <a:r>
              <a:rPr lang="zh-TW" altLang="en-US" dirty="0"/>
              <a:t>時，發送</a:t>
            </a:r>
            <a:r>
              <a:rPr lang="en-US" altLang="zh-TW" dirty="0"/>
              <a:t>”</a:t>
            </a:r>
            <a:r>
              <a:rPr lang="zh-TW" altLang="en-US" dirty="0"/>
              <a:t>恭喜已達每日基本步數</a:t>
            </a:r>
            <a:r>
              <a:rPr lang="en-US" altLang="zh-TW" dirty="0"/>
              <a:t>4500!”</a:t>
            </a:r>
          </a:p>
          <a:p>
            <a:pPr algn="ctr"/>
            <a:r>
              <a:rPr lang="zh-TW" altLang="en-US" dirty="0"/>
              <a:t>步數小於</a:t>
            </a:r>
            <a:r>
              <a:rPr lang="en-US" altLang="zh-TW" dirty="0"/>
              <a:t>4500</a:t>
            </a:r>
            <a:r>
              <a:rPr lang="zh-TW" altLang="en-US" dirty="0"/>
              <a:t>時，發送</a:t>
            </a:r>
            <a:r>
              <a:rPr lang="en-US" altLang="zh-TW" dirty="0"/>
              <a:t>”</a:t>
            </a:r>
            <a:r>
              <a:rPr lang="zh-TW" altLang="en-US" dirty="0"/>
              <a:t>未達每日基本步數</a:t>
            </a:r>
            <a:r>
              <a:rPr lang="en-US" altLang="zh-TW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77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4853FD-C860-422A-97D9-D16732D6F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5644"/>
            <a:ext cx="9245546" cy="22301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5C221DC-3A1D-489F-B590-87C1318D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823" y="1919179"/>
            <a:ext cx="2995853" cy="2190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80D80F-8F39-4CE8-9746-800F3D093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038" y="4143015"/>
            <a:ext cx="3977638" cy="1862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0499E2-15F6-4CDC-88F7-07873E639FF1}"/>
              </a:ext>
            </a:extLst>
          </p:cNvPr>
          <p:cNvSpPr/>
          <p:nvPr/>
        </p:nvSpPr>
        <p:spPr>
          <a:xfrm>
            <a:off x="9410405" y="5509172"/>
            <a:ext cx="2293044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自己創建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帳號的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30E898-201B-476C-9E99-90FF0AD61BA0}"/>
              </a:ext>
            </a:extLst>
          </p:cNvPr>
          <p:cNvSpPr/>
          <p:nvPr/>
        </p:nvSpPr>
        <p:spPr>
          <a:xfrm>
            <a:off x="7199185" y="2253185"/>
            <a:ext cx="1790259" cy="148919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75BD6C6-9FEA-4203-9CFA-BFC70B2C0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2680003" cy="3429000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B0A1D719-B808-400F-AB59-878BFD93AA76}"/>
              </a:ext>
            </a:extLst>
          </p:cNvPr>
          <p:cNvSpPr/>
          <p:nvPr/>
        </p:nvSpPr>
        <p:spPr>
          <a:xfrm rot="2600601">
            <a:off x="2420507" y="3124105"/>
            <a:ext cx="563981" cy="6434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C29820-141F-4E73-9CD8-2B0B056553BF}"/>
              </a:ext>
            </a:extLst>
          </p:cNvPr>
          <p:cNvSpPr/>
          <p:nvPr/>
        </p:nvSpPr>
        <p:spPr>
          <a:xfrm>
            <a:off x="1795200" y="235982"/>
            <a:ext cx="358487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"\n 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恭喜已達長壽最佳步數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7500! \n 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您的目前步數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步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60A800C0-E9DA-4B91-A878-A829D1B129D9}"/>
              </a:ext>
            </a:extLst>
          </p:cNvPr>
          <p:cNvSpPr/>
          <p:nvPr/>
        </p:nvSpPr>
        <p:spPr>
          <a:xfrm rot="19716434">
            <a:off x="4525690" y="1423281"/>
            <a:ext cx="428625" cy="92472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71C2E8-01A8-45B5-BD04-EBAF20B2A68F}"/>
              </a:ext>
            </a:extLst>
          </p:cNvPr>
          <p:cNvSpPr/>
          <p:nvPr/>
        </p:nvSpPr>
        <p:spPr>
          <a:xfrm>
            <a:off x="5628515" y="254380"/>
            <a:ext cx="358487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"\n 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恭喜已達每日基本步數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4500! \n 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您的目前步數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步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26BEE1-6A8D-47A8-BC65-2DEE8B7B9FE8}"/>
              </a:ext>
            </a:extLst>
          </p:cNvPr>
          <p:cNvSpPr/>
          <p:nvPr/>
        </p:nvSpPr>
        <p:spPr>
          <a:xfrm>
            <a:off x="4140937" y="4545154"/>
            <a:ext cx="358487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未達每日基本步數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\n 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您的目前步數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步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DA54246F-358A-427A-9591-818E750F5840}"/>
              </a:ext>
            </a:extLst>
          </p:cNvPr>
          <p:cNvSpPr/>
          <p:nvPr/>
        </p:nvSpPr>
        <p:spPr>
          <a:xfrm rot="794161">
            <a:off x="6636598" y="1656586"/>
            <a:ext cx="428625" cy="126778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515CD369-C3FD-40EC-9A16-BED13FABA5AB}"/>
              </a:ext>
            </a:extLst>
          </p:cNvPr>
          <p:cNvSpPr/>
          <p:nvPr/>
        </p:nvSpPr>
        <p:spPr>
          <a:xfrm rot="10800000">
            <a:off x="5758494" y="3678516"/>
            <a:ext cx="428625" cy="85504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63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47B8B-E6EC-4F16-9CCE-9F40EEAC5433}"/>
              </a:ext>
            </a:extLst>
          </p:cNvPr>
          <p:cNvSpPr/>
          <p:nvPr/>
        </p:nvSpPr>
        <p:spPr>
          <a:xfrm>
            <a:off x="5461505" y="266395"/>
            <a:ext cx="126898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9EFCB3-D65A-48A5-8CC5-7B2BC1EB1F8E}"/>
              </a:ext>
            </a:extLst>
          </p:cNvPr>
          <p:cNvSpPr txBox="1"/>
          <p:nvPr/>
        </p:nvSpPr>
        <p:spPr>
          <a:xfrm>
            <a:off x="942711" y="1347899"/>
            <a:ext cx="27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顯示步數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09902-9E62-4C5B-A3F7-D232011DC198}"/>
              </a:ext>
            </a:extLst>
          </p:cNvPr>
          <p:cNvSpPr txBox="1"/>
          <p:nvPr/>
        </p:nvSpPr>
        <p:spPr>
          <a:xfrm>
            <a:off x="6934547" y="1347898"/>
            <a:ext cx="4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每日步數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5C578CB-D9D5-463F-BCEA-A364C0A0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73" y="1941793"/>
            <a:ext cx="4278177" cy="14805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9F0112-4096-4EF1-8C7E-FB321AA34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073" y="3782021"/>
            <a:ext cx="4278177" cy="11176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F5333C5-F23C-445D-A6AD-47BA2EDD8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073" y="5259331"/>
            <a:ext cx="4278177" cy="12064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49DFFE5-0E41-4A0D-8973-E35A2298C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34" y="2073359"/>
            <a:ext cx="3955670" cy="393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9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618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圖片3">
            <a:extLst>
              <a:ext uri="{FF2B5EF4-FFF2-40B4-BE49-F238E27FC236}">
                <a16:creationId xmlns:a16="http://schemas.microsoft.com/office/drawing/2014/main" id="{1E158070-8B41-4700-819C-F4498C8C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8" y="772448"/>
            <a:ext cx="10010484" cy="531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41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93C025-801C-4570-AA12-678DC6C9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97" y="1236286"/>
            <a:ext cx="7193178" cy="20612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CD127B-1E59-43B5-A299-867B7EECBBE0}"/>
              </a:ext>
            </a:extLst>
          </p:cNvPr>
          <p:cNvSpPr/>
          <p:nvPr/>
        </p:nvSpPr>
        <p:spPr>
          <a:xfrm>
            <a:off x="474280" y="3733445"/>
            <a:ext cx="6096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"time"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E45F3279-A146-4217-BE32-9C25D2149EBB}"/>
              </a:ext>
            </a:extLst>
          </p:cNvPr>
          <p:cNvSpPr/>
          <p:nvPr/>
        </p:nvSpPr>
        <p:spPr>
          <a:xfrm>
            <a:off x="3240289" y="2164424"/>
            <a:ext cx="563981" cy="12645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C55A8E-5AE2-4E80-BC2A-95A76AB57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754" y="2468869"/>
            <a:ext cx="3555107" cy="4321894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9D0C9964-FF82-4C2D-9266-39B5CFC69DF0}"/>
              </a:ext>
            </a:extLst>
          </p:cNvPr>
          <p:cNvSpPr/>
          <p:nvPr/>
        </p:nvSpPr>
        <p:spPr>
          <a:xfrm rot="16200000">
            <a:off x="8252624" y="2605118"/>
            <a:ext cx="563981" cy="692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6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47B8B-E6EC-4F16-9CCE-9F40EEAC5433}"/>
              </a:ext>
            </a:extLst>
          </p:cNvPr>
          <p:cNvSpPr/>
          <p:nvPr/>
        </p:nvSpPr>
        <p:spPr>
          <a:xfrm>
            <a:off x="5461505" y="266395"/>
            <a:ext cx="126898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9EFCB3-D65A-48A5-8CC5-7B2BC1EB1F8E}"/>
              </a:ext>
            </a:extLst>
          </p:cNvPr>
          <p:cNvSpPr txBox="1"/>
          <p:nvPr/>
        </p:nvSpPr>
        <p:spPr>
          <a:xfrm>
            <a:off x="942711" y="1347899"/>
            <a:ext cx="27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顯示時間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042410-0AAE-423E-A9A8-03999BA7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36" y="2636487"/>
            <a:ext cx="6912727" cy="19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1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63239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9093841-4FCB-42BB-A260-CDD2EC2F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31" y="1753086"/>
            <a:ext cx="6218079" cy="18785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2E4373-AE29-4539-94B0-D35EF31A1224}"/>
              </a:ext>
            </a:extLst>
          </p:cNvPr>
          <p:cNvSpPr/>
          <p:nvPr/>
        </p:nvSpPr>
        <p:spPr>
          <a:xfrm>
            <a:off x="102140" y="4310950"/>
            <a:ext cx="6096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BCD41FD6-2EC3-4D48-87C8-8F16BAC48056}"/>
              </a:ext>
            </a:extLst>
          </p:cNvPr>
          <p:cNvSpPr/>
          <p:nvPr/>
        </p:nvSpPr>
        <p:spPr>
          <a:xfrm>
            <a:off x="2456820" y="2958886"/>
            <a:ext cx="563981" cy="12645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9F3BCA-1551-42EA-9BCA-F225A094E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380" y="1021959"/>
            <a:ext cx="4210550" cy="4613298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F7230B51-4459-4F34-AE3F-6DAC8200B075}"/>
              </a:ext>
            </a:extLst>
          </p:cNvPr>
          <p:cNvSpPr/>
          <p:nvPr/>
        </p:nvSpPr>
        <p:spPr>
          <a:xfrm rot="16200000">
            <a:off x="7365807" y="2251179"/>
            <a:ext cx="563981" cy="7618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11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47B8B-E6EC-4F16-9CCE-9F40EEAC5433}"/>
              </a:ext>
            </a:extLst>
          </p:cNvPr>
          <p:cNvSpPr/>
          <p:nvPr/>
        </p:nvSpPr>
        <p:spPr>
          <a:xfrm>
            <a:off x="5461505" y="266395"/>
            <a:ext cx="126898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9EFCB3-D65A-48A5-8CC5-7B2BC1EB1F8E}"/>
              </a:ext>
            </a:extLst>
          </p:cNvPr>
          <p:cNvSpPr txBox="1"/>
          <p:nvPr/>
        </p:nvSpPr>
        <p:spPr>
          <a:xfrm>
            <a:off x="942711" y="1347899"/>
            <a:ext cx="27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顯示距離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C895B1-4F5B-45EC-BAE7-6AB012E0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75" y="2141659"/>
            <a:ext cx="4306247" cy="42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1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Calories</a:t>
            </a:r>
          </a:p>
        </p:txBody>
      </p:sp>
    </p:spTree>
    <p:extLst>
      <p:ext uri="{BB962C8B-B14F-4D97-AF65-F5344CB8AC3E}">
        <p14:creationId xmlns:p14="http://schemas.microsoft.com/office/powerpoint/2010/main" val="1991504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B3749D9-27BD-4E60-B54C-2EBC987F0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9"/>
          <a:stretch/>
        </p:blipFill>
        <p:spPr>
          <a:xfrm>
            <a:off x="2170150" y="987937"/>
            <a:ext cx="8353692" cy="15023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755B175-E7E5-4263-8C07-7D0C5B7E32B0}"/>
              </a:ext>
            </a:extLst>
          </p:cNvPr>
          <p:cNvSpPr/>
          <p:nvPr/>
        </p:nvSpPr>
        <p:spPr>
          <a:xfrm>
            <a:off x="801591" y="3429000"/>
            <a:ext cx="41721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卡路里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70E1B9E4-3D90-4900-9381-E703EA9E833A}"/>
              </a:ext>
            </a:extLst>
          </p:cNvPr>
          <p:cNvSpPr/>
          <p:nvPr/>
        </p:nvSpPr>
        <p:spPr>
          <a:xfrm>
            <a:off x="2605674" y="1739121"/>
            <a:ext cx="563981" cy="12645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FEF61D-3D8C-4226-886E-1EBE377BA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265" y="2086332"/>
            <a:ext cx="3944921" cy="4290967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13E4DF37-083D-45BC-A507-2FA067E623C6}"/>
              </a:ext>
            </a:extLst>
          </p:cNvPr>
          <p:cNvSpPr/>
          <p:nvPr/>
        </p:nvSpPr>
        <p:spPr>
          <a:xfrm rot="17948371">
            <a:off x="6564758" y="1454044"/>
            <a:ext cx="563981" cy="12645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01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E04982-8710-47E3-8D63-AE5EDB23F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9"/>
          <a:stretch/>
        </p:blipFill>
        <p:spPr>
          <a:xfrm>
            <a:off x="413726" y="2273777"/>
            <a:ext cx="8353692" cy="15023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36E5F06-7280-4011-8D63-71273CA3D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418" y="1929812"/>
            <a:ext cx="2995853" cy="2190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930162-3D17-4FA4-8E65-4B1FA0610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633" y="4153648"/>
            <a:ext cx="3977638" cy="1862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E42767-BA17-46B3-A079-2C10D2898DBF}"/>
              </a:ext>
            </a:extLst>
          </p:cNvPr>
          <p:cNvSpPr/>
          <p:nvPr/>
        </p:nvSpPr>
        <p:spPr>
          <a:xfrm>
            <a:off x="9017000" y="5519805"/>
            <a:ext cx="2293044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自己創建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帳號的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3B168-72D8-45F6-AF43-B3E34AB2A303}"/>
              </a:ext>
            </a:extLst>
          </p:cNvPr>
          <p:cNvSpPr/>
          <p:nvPr/>
        </p:nvSpPr>
        <p:spPr>
          <a:xfrm>
            <a:off x="3334529" y="4378755"/>
            <a:ext cx="41721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今日消耗了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卡路里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6E3739D-5A0C-4606-83F8-F844D9BE323E}"/>
              </a:ext>
            </a:extLst>
          </p:cNvPr>
          <p:cNvSpPr/>
          <p:nvPr/>
        </p:nvSpPr>
        <p:spPr>
          <a:xfrm>
            <a:off x="5420604" y="3024961"/>
            <a:ext cx="563981" cy="12645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45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47B8B-E6EC-4F16-9CCE-9F40EEAC5433}"/>
              </a:ext>
            </a:extLst>
          </p:cNvPr>
          <p:cNvSpPr/>
          <p:nvPr/>
        </p:nvSpPr>
        <p:spPr>
          <a:xfrm>
            <a:off x="5461505" y="266395"/>
            <a:ext cx="126898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9EFCB3-D65A-48A5-8CC5-7B2BC1EB1F8E}"/>
              </a:ext>
            </a:extLst>
          </p:cNvPr>
          <p:cNvSpPr txBox="1"/>
          <p:nvPr/>
        </p:nvSpPr>
        <p:spPr>
          <a:xfrm>
            <a:off x="942711" y="1347899"/>
            <a:ext cx="29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顯示卡路里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09902-9E62-4C5B-A3F7-D232011DC198}"/>
              </a:ext>
            </a:extLst>
          </p:cNvPr>
          <p:cNvSpPr txBox="1"/>
          <p:nvPr/>
        </p:nvSpPr>
        <p:spPr>
          <a:xfrm>
            <a:off x="6934547" y="1347898"/>
            <a:ext cx="4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每日消耗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56DD05-7BA2-4E66-93C3-AB76F38D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1" y="2209736"/>
            <a:ext cx="3641396" cy="367006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7CA34E-C2F0-4A20-AA5B-667D45BC3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494" y="3255400"/>
            <a:ext cx="5096620" cy="14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2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實際模擬</a:t>
            </a:r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8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流程圖</a:t>
            </a:r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0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C28537B6-A432-4C8D-944B-57C25F9EA960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F7859B-9B13-438C-9F46-770CB9045F20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Thank</a:t>
            </a:r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</a:t>
            </a:r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</a:t>
            </a:r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watching.</a:t>
            </a:r>
          </a:p>
        </p:txBody>
      </p:sp>
    </p:spTree>
    <p:extLst>
      <p:ext uri="{BB962C8B-B14F-4D97-AF65-F5344CB8AC3E}">
        <p14:creationId xmlns:p14="http://schemas.microsoft.com/office/powerpoint/2010/main" val="14279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流程圖-第16頁">
            <a:extLst>
              <a:ext uri="{FF2B5EF4-FFF2-40B4-BE49-F238E27FC236}">
                <a16:creationId xmlns:a16="http://schemas.microsoft.com/office/drawing/2014/main" id="{554EE9C4-5C1A-4C89-80B0-0F1C6D643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28" y="49792"/>
            <a:ext cx="2150744" cy="67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05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藍芽連接</a:t>
            </a:r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4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5299E5-4C11-44D7-B0F8-E72CE35D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9" y="2772462"/>
            <a:ext cx="11535581" cy="176606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6405908-1A61-444B-AC81-8656C846D777}"/>
              </a:ext>
            </a:extLst>
          </p:cNvPr>
          <p:cNvGrpSpPr/>
          <p:nvPr/>
        </p:nvGrpSpPr>
        <p:grpSpPr>
          <a:xfrm>
            <a:off x="182839" y="32729"/>
            <a:ext cx="3270419" cy="3006101"/>
            <a:chOff x="4460790" y="742812"/>
            <a:chExt cx="3270419" cy="3006101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C569D7FF-CE6F-4987-96FC-D99BB254C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437"/>
            <a:stretch/>
          </p:blipFill>
          <p:spPr>
            <a:xfrm>
              <a:off x="4460791" y="742812"/>
              <a:ext cx="3270418" cy="1803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165EB71-3EEE-47FA-AE0F-70EC3FC03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609"/>
            <a:stretch/>
          </p:blipFill>
          <p:spPr>
            <a:xfrm>
              <a:off x="4460790" y="2545967"/>
              <a:ext cx="3270418" cy="1202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8D4E8EC-E2CF-42AF-A965-433846E3B858}"/>
              </a:ext>
            </a:extLst>
          </p:cNvPr>
          <p:cNvSpPr/>
          <p:nvPr/>
        </p:nvSpPr>
        <p:spPr>
          <a:xfrm rot="10800000">
            <a:off x="1616088" y="2802796"/>
            <a:ext cx="333153" cy="5121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0862111-CB9D-4664-A0E6-2ADFEE7C3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683" y="113448"/>
            <a:ext cx="3010055" cy="242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660DA83A-1038-41CB-B013-7035F7FF6B35}"/>
              </a:ext>
            </a:extLst>
          </p:cNvPr>
          <p:cNvSpPr/>
          <p:nvPr/>
        </p:nvSpPr>
        <p:spPr>
          <a:xfrm rot="10800000">
            <a:off x="3741586" y="2539273"/>
            <a:ext cx="333154" cy="7063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C0B0887-4F2C-4F05-BA66-22F4A4936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709" y="695315"/>
            <a:ext cx="3270418" cy="5920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A790D42-1552-491E-93C2-92465E0FB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696" y="4112654"/>
            <a:ext cx="3472291" cy="204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4A340AF-55AA-4833-AAC9-B251B4265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324" y="3494558"/>
            <a:ext cx="2883048" cy="3284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8226454-13F1-4CBF-AF91-207876C0683D}"/>
              </a:ext>
            </a:extLst>
          </p:cNvPr>
          <p:cNvSpPr/>
          <p:nvPr/>
        </p:nvSpPr>
        <p:spPr>
          <a:xfrm rot="16200000">
            <a:off x="8351260" y="2940787"/>
            <a:ext cx="333153" cy="5121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39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2477970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967334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取得數據</a:t>
            </a:r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5299E5-4C11-44D7-B0F8-E72CE35D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9" y="445506"/>
            <a:ext cx="11535581" cy="176606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F7461D2-E55E-4A43-A5EE-724264B09958}"/>
              </a:ext>
            </a:extLst>
          </p:cNvPr>
          <p:cNvSpPr/>
          <p:nvPr/>
        </p:nvSpPr>
        <p:spPr>
          <a:xfrm>
            <a:off x="6896764" y="1162069"/>
            <a:ext cx="4967026" cy="51787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5ACC5C-EEB3-49D5-A192-7D3D59B97A5B}"/>
              </a:ext>
            </a:extLst>
          </p:cNvPr>
          <p:cNvSpPr/>
          <p:nvPr/>
        </p:nvSpPr>
        <p:spPr>
          <a:xfrm>
            <a:off x="6896764" y="299914"/>
            <a:ext cx="4352925" cy="781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取得數據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C30DED-5D65-482A-AB2A-ABE816C4748C}"/>
              </a:ext>
            </a:extLst>
          </p:cNvPr>
          <p:cNvSpPr/>
          <p:nvPr/>
        </p:nvSpPr>
        <p:spPr>
          <a:xfrm>
            <a:off x="328209" y="3099301"/>
            <a:ext cx="6396461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msg.payload.characteristics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"000000070000351221180009af100700"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msg1 = {};</a:t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msg1.payload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+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+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卡路里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+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[msg1];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6EBCE2DA-F0CB-4866-B86F-E3F4CE4C9F67}"/>
              </a:ext>
            </a:extLst>
          </p:cNvPr>
          <p:cNvSpPr/>
          <p:nvPr/>
        </p:nvSpPr>
        <p:spPr>
          <a:xfrm rot="1910349">
            <a:off x="6429097" y="1377610"/>
            <a:ext cx="504027" cy="19154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9988FA-33C8-486C-93D1-571069912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431"/>
          <a:stretch/>
        </p:blipFill>
        <p:spPr>
          <a:xfrm>
            <a:off x="7052879" y="3343851"/>
            <a:ext cx="5013088" cy="1302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CED200F0-6666-4E4F-A49D-A449F0AED71C}"/>
              </a:ext>
            </a:extLst>
          </p:cNvPr>
          <p:cNvSpPr/>
          <p:nvPr/>
        </p:nvSpPr>
        <p:spPr>
          <a:xfrm>
            <a:off x="9081650" y="1554197"/>
            <a:ext cx="504027" cy="19154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49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F4EB"/>
      </a:accent1>
      <a:accent2>
        <a:srgbClr val="E1DDD3"/>
      </a:accent2>
      <a:accent3>
        <a:srgbClr val="CBC8A8"/>
      </a:accent3>
      <a:accent4>
        <a:srgbClr val="5B4E3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9047</TotalTime>
  <Words>833</Words>
  <Application>Microsoft Office PowerPoint</Application>
  <PresentationFormat>寬螢幕</PresentationFormat>
  <Paragraphs>138</Paragraphs>
  <Slides>40</Slides>
  <Notes>40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Poppins Bold</vt:lpstr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user</cp:lastModifiedBy>
  <cp:revision>1201</cp:revision>
  <dcterms:created xsi:type="dcterms:W3CDTF">2022-07-23T09:51:35Z</dcterms:created>
  <dcterms:modified xsi:type="dcterms:W3CDTF">2024-01-12T18:10:30Z</dcterms:modified>
</cp:coreProperties>
</file>