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854D-1203-C04E-A6D9-F4FC91E32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9B3B0-A04A-1C49-8B1E-CBCDCB7C6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Investment Decision Rules</a:t>
            </a:r>
          </a:p>
        </p:txBody>
      </p:sp>
    </p:spTree>
    <p:extLst>
      <p:ext uri="{BB962C8B-B14F-4D97-AF65-F5344CB8AC3E}">
        <p14:creationId xmlns:p14="http://schemas.microsoft.com/office/powerpoint/2010/main" val="233806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ECB9C-8B66-AC42-8B4A-7F51907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Four methods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0BCA-516E-4E49-B4A3-7D14DB04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1. NPV method (75% CFOs choose)</a:t>
            </a:r>
          </a:p>
          <a:p>
            <a:r>
              <a:rPr lang="en-US" dirty="0"/>
              <a:t>2. IRR method (76% CFOs choose)</a:t>
            </a:r>
          </a:p>
          <a:p>
            <a:r>
              <a:rPr lang="en-US" dirty="0"/>
              <a:t>3. Payback method (57% CFOs choose)</a:t>
            </a:r>
          </a:p>
          <a:p>
            <a:r>
              <a:rPr lang="en-US" dirty="0"/>
              <a:t>4. Modified Internal rate of return</a:t>
            </a:r>
          </a:p>
        </p:txBody>
      </p:sp>
    </p:spTree>
    <p:extLst>
      <p:ext uri="{BB962C8B-B14F-4D97-AF65-F5344CB8AC3E}">
        <p14:creationId xmlns:p14="http://schemas.microsoft.com/office/powerpoint/2010/main" val="228445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B317-7280-D94B-ADAD-2531717C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npv</a:t>
            </a:r>
            <a:r>
              <a:rPr lang="en-US" dirty="0"/>
              <a:t> decision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0066-E7B2-EF45-8382-384A884F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We want to accept positive NPV projects and reject negative NPV projects.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If we can only choose one project out of a list of alternatives, take the alternative with the highest NPV.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NPV = PV (benefits) – PV (costs)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NPV depends on cost of capital.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NPV profile graphs the NPV over a range of discount rates.</a:t>
            </a:r>
          </a:p>
        </p:txBody>
      </p:sp>
    </p:spTree>
    <p:extLst>
      <p:ext uri="{BB962C8B-B14F-4D97-AF65-F5344CB8AC3E}">
        <p14:creationId xmlns:p14="http://schemas.microsoft.com/office/powerpoint/2010/main" val="328150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C27B-4234-9840-8120-3D87BF5B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payback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41EC-F73B-D64A-A6D2-36CF386C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Based on the notion that an opportunity that pays back the initial investment quickly is the best idea.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Calculate the amount of time it takes to pay back the initial investment, called the payback period.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Accept if the payback period is less than required.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Reject if the payback period is greater than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1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5D9D-1DD2-9743-8F87-0017ECF2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internal rate of return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7804-91C7-794A-A0EA-8BF4447B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IRR is the discount rate that makes NPC equal to zero.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If IRR &gt; R (the cost of capital), accept the project. </a:t>
            </a:r>
          </a:p>
          <a:p>
            <a:pPr marL="0" indent="0">
              <a:buNone/>
            </a:pPr>
            <a:r>
              <a:rPr lang="en-US" dirty="0"/>
              <a:t>This is equivalent to saying NPV &gt; 0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If IRR &lt; R (the cost of capital), accept the project.</a:t>
            </a:r>
          </a:p>
          <a:p>
            <a:pPr marL="0" indent="0">
              <a:buNone/>
            </a:pPr>
            <a:r>
              <a:rPr lang="en-US" dirty="0"/>
              <a:t>This is equivalent to saying NPV &lt; 0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Weakness in IRR:</a:t>
            </a:r>
          </a:p>
          <a:p>
            <a:r>
              <a:rPr lang="en-US" dirty="0"/>
              <a:t>In most cases IRR rule agrees with NPV for stand alone projects if all negative cash flows precede positive cash flows.</a:t>
            </a:r>
          </a:p>
          <a:p>
            <a:r>
              <a:rPr lang="en-US" dirty="0"/>
              <a:t>In other cases the IRR may disagree with NPV.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0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EEB2-9DF3-5B4B-A99C-AD2F15B2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Non-conventional cash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D920-E63E-1944-A8DC-6745E5886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cash flows change sign more than one, there can be more than one IRR.</a:t>
            </a:r>
          </a:p>
          <a:p>
            <a:r>
              <a:rPr lang="en-US" dirty="0">
                <a:solidFill>
                  <a:srgbClr val="FF0000"/>
                </a:solidFill>
              </a:rPr>
              <a:t>The maximum number of reasonable IRRs is equal to the number of sign changes. </a:t>
            </a:r>
          </a:p>
          <a:p>
            <a:r>
              <a:rPr lang="en-US" dirty="0"/>
              <a:t>If you have more than one IRR, which one do you use to make your decision ?</a:t>
            </a:r>
          </a:p>
        </p:txBody>
      </p:sp>
    </p:spTree>
    <p:extLst>
      <p:ext uri="{BB962C8B-B14F-4D97-AF65-F5344CB8AC3E}">
        <p14:creationId xmlns:p14="http://schemas.microsoft.com/office/powerpoint/2010/main" val="23766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D429-1E9D-C646-91A1-B64F726C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internal rate of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6F58-C015-9349-A0EB-E267E4F8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overcome problem of multiple IRRs</a:t>
            </a:r>
          </a:p>
          <a:p>
            <a:r>
              <a:rPr lang="en-US" dirty="0"/>
              <a:t>Computes the discount rate that sets the NPV of modified cash flows to zero</a:t>
            </a:r>
          </a:p>
          <a:p>
            <a:r>
              <a:rPr lang="en-US" dirty="0"/>
              <a:t>Possible modifications: the discounting approach and the </a:t>
            </a:r>
            <a:r>
              <a:rPr lang="en-US"/>
              <a:t>compounding approach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35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362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Tw Cen MT</vt:lpstr>
      <vt:lpstr>Tw Cen MT Condensed</vt:lpstr>
      <vt:lpstr>Wingdings</vt:lpstr>
      <vt:lpstr>Wingdings 3</vt:lpstr>
      <vt:lpstr>Integral</vt:lpstr>
      <vt:lpstr>Finance</vt:lpstr>
      <vt:lpstr>Four methods</vt:lpstr>
      <vt:lpstr>The npv decision rule</vt:lpstr>
      <vt:lpstr>The payback rule</vt:lpstr>
      <vt:lpstr>The internal rate of return rule</vt:lpstr>
      <vt:lpstr>Non-conventional cash flows</vt:lpstr>
      <vt:lpstr>Modified internal rate of return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</dc:title>
  <dc:creator>Xia, Linlin</dc:creator>
  <cp:lastModifiedBy>Xia, Linlin</cp:lastModifiedBy>
  <cp:revision>4</cp:revision>
  <dcterms:created xsi:type="dcterms:W3CDTF">2020-03-16T21:16:00Z</dcterms:created>
  <dcterms:modified xsi:type="dcterms:W3CDTF">2020-03-17T01:10:54Z</dcterms:modified>
</cp:coreProperties>
</file>