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6F35-B445-3948-BEDB-3BE13D08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E561A-8D37-5A49-951D-A72E5CCC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01A3-89D3-664C-AFFD-7393F511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14C7-6589-D94D-B029-A18F7358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99A5-95C6-7C4B-B1E4-6CCEDE98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AB63-C2CA-9D4A-8638-91BBEBB4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C27AE-8190-EB46-A76B-5AAA7BE3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9BCC-5E79-8749-A19C-A57A2B6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63A6-136C-D74B-B1E4-E9097767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E4FB-AC42-A646-AFD0-10C40A0F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9669A-5957-0A45-A293-E3782C43B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98B4-0A0D-AD49-ACFD-46B85267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B56D-1F6B-1544-8EF9-769557BB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6BB2-78A5-A345-9B80-FE6A5EDD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EAFB-0B15-C84B-8639-F7920FFD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C630-A45E-8F48-96D4-7C82650A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6567-31B7-944B-A8A9-C5D0F7C2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511B-6947-D44C-8832-1C9D5CA2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0FED-5622-EE4E-AF93-B9D0F865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4665-AD5E-1348-8BC9-2260F1A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1330-695B-C24E-A578-EEC9EBB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BD8C-7248-EA46-9A3C-47ACB66A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9E48-6AD3-5341-86C4-1724E59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0E57-41E6-154D-ACFD-5299D970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15EF-0292-3344-BC0C-D46EB6D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3100-E0D8-574C-88EA-93259CD5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27A2-80A5-F149-BE41-70CCD89A2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4E527-A8E5-DD4B-8181-EE4BDD6F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7580-6A22-2942-A30C-C3D704FA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F105-25B6-E848-994C-1D45779A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D6B3-08B2-8A48-B34E-930049C2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DCFF-FE83-B94F-8296-ED0F6A7B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4215-5120-074C-B009-67BCB78C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DBF8-4318-8548-95F2-F427FFFE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E2A8E-BB64-9A41-8D24-A5C21F52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BF5F-A1F3-D244-9A6A-36888BF6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42AF-9F8E-8040-BD75-590EC64F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BA225-D77F-7A4D-87E2-A3AE30EF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406F-2876-6541-BA33-F8F4170B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FE65-EDAC-EC4E-A045-9A40DAE9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9D12B-1678-CF42-928C-5CF16652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BC8F7-05F0-9342-88E9-C5F45797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D433E-4C16-5C43-8361-34FA5ED9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8391F-ADB2-4847-8318-696923F2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6096A-0EBB-834F-A1B6-C30ED5E3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90E0-901F-6C42-83B8-FDA8598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D61-7E42-A944-AE1E-10E59539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A96B-BC3D-DB4D-A145-3FAD1F72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9A80E-F0FC-EE4A-89D3-7EC74FC4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5C3B-F389-164B-B3A5-9E4415B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82C4-7C48-4F45-8489-A30DE8C8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04F4-276B-7540-8320-0D5F2B5C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0BF9-15F2-3040-BEB8-5EC4C67F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83E41-1284-6740-B679-90300A324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2090-FABA-954C-9D4D-BC30717F3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64A7D-E9EA-2B41-9A09-A6F283E4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3CBA-1407-9D44-B9CA-1A62AFD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2DAD-8A6F-3643-B0AC-735C45AC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670C5-665B-8E4B-A6A8-5295EFC9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72A1-899D-FE4B-96D7-93F178BD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3BE2-CD4C-B04E-84C5-5F369B107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A65E-2712-A242-90F8-98B76BC2F23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614C-4EFE-B240-89AD-7EBEFA182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CDBD-BA0B-8045-A671-A84B689D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4FFB-0867-6646-97A5-FA02DCDC0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A3D-B3C6-1D4E-A94C-2E3E9A987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6.4 Interactive JS visualization with networkD3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82BB6-12AD-B943-AA22-EA77399BF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Sep. 25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93E-5539-7D41-9358-FC39CD46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1 --- Install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E34C-05D8-564F-950B-A2234DEA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its name suggests, generates interactive network visualizations using the D3 JavaScript library. </a:t>
            </a:r>
          </a:p>
          <a:p>
            <a:r>
              <a:rPr lang="en-US" dirty="0"/>
              <a:t>If you don’t have the network D3 library, install it with </a:t>
            </a:r>
            <a:r>
              <a:rPr lang="en-US" dirty="0" err="1"/>
              <a:t>install.packages</a:t>
            </a:r>
            <a:r>
              <a:rPr lang="en-US" dirty="0"/>
              <a:t>(“networkD3”).</a:t>
            </a:r>
          </a:p>
        </p:txBody>
      </p:sp>
    </p:spTree>
    <p:extLst>
      <p:ext uri="{BB962C8B-B14F-4D97-AF65-F5344CB8AC3E}">
        <p14:creationId xmlns:p14="http://schemas.microsoft.com/office/powerpoint/2010/main" val="18649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6A78-D93D-F84B-B55F-94E8EA3D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2 --- Format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6AB4-8C63-AA48-9DC5-6B7F31D0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that this library needs from is in the standard edge list form, with a few little twists.</a:t>
            </a:r>
          </a:p>
          <a:p>
            <a:r>
              <a:rPr lang="en-US" dirty="0"/>
              <a:t>In order for things to work, the node IDs have to be numeric, and they also have to start from 0.</a:t>
            </a:r>
          </a:p>
          <a:p>
            <a:r>
              <a:rPr lang="en-US" dirty="0"/>
              <a:t>An easy way to get there is to transform our character IDs to a factor variable, transform that to numeric, and make sure it starts from zero by subtracting 1.</a:t>
            </a:r>
          </a:p>
        </p:txBody>
      </p:sp>
    </p:spTree>
    <p:extLst>
      <p:ext uri="{BB962C8B-B14F-4D97-AF65-F5344CB8AC3E}">
        <p14:creationId xmlns:p14="http://schemas.microsoft.com/office/powerpoint/2010/main" val="39971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4104-7985-F347-B929-F287C065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3 --- Format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2657-FA24-234E-BBF4-FC08A6F3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nodes need to be in the same order as the “source” column in links.</a:t>
            </a:r>
          </a:p>
        </p:txBody>
      </p:sp>
    </p:spTree>
    <p:extLst>
      <p:ext uri="{BB962C8B-B14F-4D97-AF65-F5344CB8AC3E}">
        <p14:creationId xmlns:p14="http://schemas.microsoft.com/office/powerpoint/2010/main" val="769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843B-A12B-0940-8F33-45B81AE5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4 --- Get the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53AC-75AE-F940-B832-7C408CFA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can generate the interactive chart. </a:t>
            </a:r>
          </a:p>
        </p:txBody>
      </p:sp>
    </p:spTree>
    <p:extLst>
      <p:ext uri="{BB962C8B-B14F-4D97-AF65-F5344CB8AC3E}">
        <p14:creationId xmlns:p14="http://schemas.microsoft.com/office/powerpoint/2010/main" val="393573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6.4 Interactive JS visualization with networkD3</vt:lpstr>
      <vt:lpstr>Step 1 --- Install the package</vt:lpstr>
      <vt:lpstr>Step 2 --- Format Links</vt:lpstr>
      <vt:lpstr>Step 3 --- Format Nodes</vt:lpstr>
      <vt:lpstr>Step 4 --- Get the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 Interactive JS visualization with networkD3</dc:title>
  <dc:creator>Xia, Linlin</dc:creator>
  <cp:lastModifiedBy>Xia, Linlin</cp:lastModifiedBy>
  <cp:revision>4</cp:revision>
  <dcterms:created xsi:type="dcterms:W3CDTF">2020-09-25T18:55:16Z</dcterms:created>
  <dcterms:modified xsi:type="dcterms:W3CDTF">2020-09-25T19:57:58Z</dcterms:modified>
</cp:coreProperties>
</file>