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C706-262D-F148-B323-38C42ED93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Plotting networks with </a:t>
            </a:r>
            <a:r>
              <a:rPr lang="en-US" dirty="0" err="1"/>
              <a:t>igraph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04588-4ED8-044B-BA98-89B10ECF9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Plotting parameters </a:t>
            </a:r>
          </a:p>
        </p:txBody>
      </p:sp>
    </p:spTree>
    <p:extLst>
      <p:ext uri="{BB962C8B-B14F-4D97-AF65-F5344CB8AC3E}">
        <p14:creationId xmlns:p14="http://schemas.microsoft.com/office/powerpoint/2010/main" val="45115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1210C-3A07-2540-8719-99F098BD4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Node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544486D-A78A-8C48-A0CD-7A37A09BA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508" y="2564892"/>
            <a:ext cx="6370984" cy="29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D649-8B74-B243-9A19-34C1724C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26F1C7-6564-6A42-A752-A0FED405A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949" y="2638425"/>
            <a:ext cx="7322103" cy="3101975"/>
          </a:xfrm>
        </p:spPr>
      </p:pic>
    </p:spTree>
    <p:extLst>
      <p:ext uri="{BB962C8B-B14F-4D97-AF65-F5344CB8AC3E}">
        <p14:creationId xmlns:p14="http://schemas.microsoft.com/office/powerpoint/2010/main" val="339563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898F3-E14D-394B-9B8C-76C58E3A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Other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B8F167B-7D1E-404A-8F6F-9A6DC1A42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752" y="2632296"/>
            <a:ext cx="9314170" cy="263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2052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Plotting networks with igraph </vt:lpstr>
      <vt:lpstr>Node</vt:lpstr>
      <vt:lpstr>EDGE</vt:lpstr>
      <vt:lpstr>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virtualization with R</dc:title>
  <dc:creator>Xia, Linn</dc:creator>
  <cp:lastModifiedBy>Xia, Linlin</cp:lastModifiedBy>
  <cp:revision>7</cp:revision>
  <dcterms:created xsi:type="dcterms:W3CDTF">2020-08-27T21:14:12Z</dcterms:created>
  <dcterms:modified xsi:type="dcterms:W3CDTF">2020-09-04T20:05:42Z</dcterms:modified>
</cp:coreProperties>
</file>