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53EB-6CA0-464B-9637-79DA9C46B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705" y="4352544"/>
            <a:ext cx="8991600" cy="1645920"/>
          </a:xfrm>
        </p:spPr>
        <p:txBody>
          <a:bodyPr/>
          <a:lstStyle/>
          <a:p>
            <a:r>
              <a:rPr lang="en-US" dirty="0"/>
              <a:t>Network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virtualization</a:t>
            </a:r>
            <a:r>
              <a:rPr lang="en-US" dirty="0"/>
              <a:t>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F4F9-F952-8F4E-BBF4-2D84C7E47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Linlin </a:t>
            </a:r>
            <a:r>
              <a:rPr lang="en-US" dirty="0" err="1"/>
              <a:t>Xia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02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55D-6B60-1A42-B703-19D3A972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CEFA-F6CB-FF4C-B285-083E225D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the structural properties that we want to highlight?</a:t>
            </a:r>
          </a:p>
          <a:p>
            <a:r>
              <a:rPr lang="en-US" sz="2400" dirty="0"/>
              <a:t> What are the key concerns we want to address?</a:t>
            </a:r>
          </a:p>
          <a:p>
            <a:r>
              <a:rPr lang="en-US" sz="2400" dirty="0"/>
              <a:t>Network maps are far from the only visualization available for graphs.</a:t>
            </a:r>
          </a:p>
        </p:txBody>
      </p:sp>
    </p:spTree>
    <p:extLst>
      <p:ext uri="{BB962C8B-B14F-4D97-AF65-F5344CB8AC3E}">
        <p14:creationId xmlns:p14="http://schemas.microsoft.com/office/powerpoint/2010/main" val="18303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648C215-77FC-524B-B151-2C91B135B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196" y="804334"/>
            <a:ext cx="7869179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4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2F2E1FB-249F-5544-8F63-74EA9B81F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445" y="804334"/>
            <a:ext cx="6999110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3226-B1E8-C94F-95D1-B36B65CD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Key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91EE-B544-3B46-AF7A-546FAC90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color</a:t>
            </a:r>
          </a:p>
          <a:p>
            <a:r>
              <a:rPr lang="en-US"/>
              <a:t>size</a:t>
            </a:r>
          </a:p>
          <a:p>
            <a:r>
              <a:rPr lang="en-US"/>
              <a:t>shape</a:t>
            </a:r>
          </a:p>
          <a:p>
            <a:r>
              <a:rPr lang="en-US"/>
              <a:t>position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E9B157-9A94-714C-986B-8C7CC6D6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70" y="1293275"/>
            <a:ext cx="5705856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1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27C71A-DD5F-4E4B-83AC-DFAD2481B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610" y="1271016"/>
            <a:ext cx="5754624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9DF9E-4F1E-1A48-AE40-5DD7AB5D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000">
                <a:solidFill>
                  <a:srgbClr val="FFFFFF"/>
                </a:solidFill>
              </a:rPr>
              <a:t>Aesthetic </a:t>
            </a:r>
          </a:p>
        </p:txBody>
      </p:sp>
    </p:spTree>
    <p:extLst>
      <p:ext uri="{BB962C8B-B14F-4D97-AF65-F5344CB8AC3E}">
        <p14:creationId xmlns:p14="http://schemas.microsoft.com/office/powerpoint/2010/main" val="5901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428B-980D-8B4D-AF7E-8B0913AF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BB55-CA3F-9B4C-97B2-CFB47341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Colors are pretty, but more importantly, they help people differentiate between types of objects or levels of an attribute.</a:t>
            </a:r>
          </a:p>
        </p:txBody>
      </p:sp>
    </p:spTree>
    <p:extLst>
      <p:ext uri="{BB962C8B-B14F-4D97-AF65-F5344CB8AC3E}">
        <p14:creationId xmlns:p14="http://schemas.microsoft.com/office/powerpoint/2010/main" val="182249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C4D4-83DB-BB47-9AF4-5297729B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F840-6229-C84C-8A4A-012843FE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 and </a:t>
            </a:r>
            <a:r>
              <a:rPr lang="en-US" dirty="0"/>
              <a:t>y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 are the point coordinates, </a:t>
            </a:r>
            <a:r>
              <a:rPr lang="en-US" dirty="0" err="1"/>
              <a:t>pch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 is the point symbol shape, </a:t>
            </a:r>
            <a:r>
              <a:rPr lang="en-US" dirty="0" err="1"/>
              <a:t>cex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 is the point size, and </a:t>
            </a:r>
            <a:r>
              <a:rPr lang="en-US" dirty="0"/>
              <a:t>col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 is the color. 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Helvetica" pitchFamily="2" charset="0"/>
              </a:rPr>
              <a:t>To see the parameters for plotting in base R, check out </a:t>
            </a:r>
            <a:r>
              <a:rPr lang="en-US"/>
              <a:t>?par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Helvetica" pitchFamily="2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61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Parcel</vt:lpstr>
      <vt:lpstr>Network virtualization with R</vt:lpstr>
      <vt:lpstr>Some tips before start</vt:lpstr>
      <vt:lpstr>PowerPoint Presentation</vt:lpstr>
      <vt:lpstr>PowerPoint Presentation</vt:lpstr>
      <vt:lpstr>Key elements</vt:lpstr>
      <vt:lpstr>Aesthetic </vt:lpstr>
      <vt:lpstr>Color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virtualization with R</dc:title>
  <dc:creator>Xia, Linn</dc:creator>
  <cp:lastModifiedBy>Xia, Linn</cp:lastModifiedBy>
  <cp:revision>2</cp:revision>
  <dcterms:created xsi:type="dcterms:W3CDTF">2020-08-27T21:14:12Z</dcterms:created>
  <dcterms:modified xsi:type="dcterms:W3CDTF">2020-08-28T18:17:05Z</dcterms:modified>
</cp:coreProperties>
</file>