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4" r:id="rId7"/>
    <p:sldId id="265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5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10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E84F-5873-984C-A842-5159C1EA1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BEB39-C8C6-F74A-93BA-28B42F29B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EF365-8327-B546-A472-C50B8BD4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6CCC-FC9B-874A-A7CC-6EBDBD29AF88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B45E3-56B8-924A-B01E-AE722058E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1FDE2-59C2-FE48-9B44-F57156F0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624E-1291-A94C-AC44-D6FF16E98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3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F5C5-7741-4942-B5AB-1F660D27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71213-9F0F-3E45-80C4-638E8CA19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41192-72A1-B344-AF87-7F109E10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6CCC-FC9B-874A-A7CC-6EBDBD29AF88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4B6A2-6B2A-974A-BCE0-0A00A7B1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3D1DE-1D9F-034C-B8A1-9696CE01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624E-1291-A94C-AC44-D6FF16E98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8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632FD-CAE0-C24F-A7A1-DBED4B771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DB754-1D6E-0041-9A2A-9B2ED8138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DE800-44A4-2A47-ABC6-46C22654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6CCC-FC9B-874A-A7CC-6EBDBD29AF88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9E59F-67E7-3B46-AF1B-CE51EE90B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83F1C-9792-6A42-994D-21C8F5573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624E-1291-A94C-AC44-D6FF16E98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9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3E32-B233-804D-B020-7B695C85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25A7E-9580-1348-8D82-8FF42BC7F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7D5C0-0A57-204A-9D4B-A42EF66F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6CCC-FC9B-874A-A7CC-6EBDBD29AF88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E3F23-00FC-6742-B922-665022A5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DBF02-3F90-A247-B74A-4B90CAD0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624E-1291-A94C-AC44-D6FF16E98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9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1B2E-FEB0-6841-8927-BCEA1760F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24744-6F23-2648-98A3-E8F78D9F0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EB482-B0B4-FE45-86C8-AA2A1CA0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6CCC-FC9B-874A-A7CC-6EBDBD29AF88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09BF6-C0DF-1C4E-8874-1B536A56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99BA7-38C9-4E4E-B835-25180C46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624E-1291-A94C-AC44-D6FF16E98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7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71E6-1401-F948-95D4-5E61D484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4B7E4-0763-2047-BE74-81F4D635D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75EA9-4B5C-494E-99F6-65356AAC8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0B38C-2A39-7C4E-B08A-FB1CD88E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6CCC-FC9B-874A-A7CC-6EBDBD29AF88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E2A1F-DC89-AE43-B55B-10794AAE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27BA7-137C-8045-96DB-66EBDBA5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624E-1291-A94C-AC44-D6FF16E98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9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FD10-29B5-1940-801D-53310B9E7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AE256-D172-B94D-B6D3-8DB01DB95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45A6F-DB77-6846-A82D-901AB7768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4C41B5-75F9-6046-86B4-33741E8E3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26719-27CD-7F4B-AE8F-2CC924513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20A21-075C-2647-B43F-21B4D9AEC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6CCC-FC9B-874A-A7CC-6EBDBD29AF88}" type="datetimeFigureOut">
              <a:rPr lang="en-US" smtClean="0"/>
              <a:t>9/18/20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DBE064-681D-8548-AEDF-B027A7CB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6B3EA-EAD6-534A-A753-2D5B538F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624E-1291-A94C-AC44-D6FF16E98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0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8437-E5D1-E747-8B27-A05EB4CA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4BC5E-B039-2048-BF4B-85956B42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6CCC-FC9B-874A-A7CC-6EBDBD29AF88}" type="datetimeFigureOut">
              <a:rPr lang="en-US" smtClean="0"/>
              <a:t>9/18/20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6134A-D958-2043-ADF0-2532B9DC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9F318-8E0C-AF43-ABF2-5DC94679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624E-1291-A94C-AC44-D6FF16E98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1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C6B96-8C6D-514F-A2AA-7F8FEB6D6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6CCC-FC9B-874A-A7CC-6EBDBD29AF88}" type="datetimeFigureOut">
              <a:rPr lang="en-US" smtClean="0"/>
              <a:t>9/18/20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085BC-549E-A146-8974-A7AF4A1E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1C693-FA6D-E344-84B6-DB505E93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624E-1291-A94C-AC44-D6FF16E98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2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674C-5059-DB41-A817-B8AAB6761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11823-3B04-9A49-8CF6-FC625A167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1FFFF-786E-334A-8F9D-72D8E956A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D2C22-235C-E644-B52A-0B58420E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6CCC-FC9B-874A-A7CC-6EBDBD29AF88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D3180-1930-2C4D-892A-D267CC46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023CD-022F-7A4A-9A5A-CD36BA1C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624E-1291-A94C-AC44-D6FF16E98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1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492B-9BC2-EE47-9C23-71D7B4EF2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79A9A-008E-7849-B1F8-3FE110436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8FF98-7ECA-BE4F-B986-749AAEC6A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2DA02-48C7-724D-8230-087A54A8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6CCC-FC9B-874A-A7CC-6EBDBD29AF88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9EDC0-1A39-7347-8CB8-9063ADD1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DB53C-8170-654E-A3ED-C6BC7D7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624E-1291-A94C-AC44-D6FF16E98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7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3BF1E9-F755-6A44-BADB-FA25EA99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26058-7A78-C04C-B331-41138C01C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B0744-6D54-D246-9122-F87F6AE4D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F6CCC-FC9B-874A-A7CC-6EBDBD29AF88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1B30B-D996-E34C-9A57-99419451F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64F9C-394D-3641-86E9-7CD2716E2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2624E-1291-A94C-AC44-D6FF16E98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0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5542-2843-5A4F-8749-2C581A6DE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266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Intro to HTML, CSS and JavaScript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0BF3E-16E2-FD4A-B35F-18C463F1B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000" dirty="0">
                <a:latin typeface="+mj-lt"/>
              </a:rPr>
              <a:t>Interactive JS visualization with </a:t>
            </a:r>
            <a:r>
              <a:rPr lang="en-US" sz="6000" dirty="0" err="1">
                <a:latin typeface="+mj-lt"/>
              </a:rPr>
              <a:t>visNetwork</a:t>
            </a:r>
            <a:r>
              <a:rPr lang="en-US" sz="6000" dirty="0">
                <a:latin typeface="+mj-lt"/>
              </a:rPr>
              <a:t> in R</a:t>
            </a:r>
          </a:p>
        </p:txBody>
      </p:sp>
    </p:spTree>
    <p:extLst>
      <p:ext uri="{BB962C8B-B14F-4D97-AF65-F5344CB8AC3E}">
        <p14:creationId xmlns:p14="http://schemas.microsoft.com/office/powerpoint/2010/main" val="362486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0298-B010-5348-9421-ADE86CCC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Basics of a Webpage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CD6D6-E9A1-2543-9685-3F36AA0A5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3600" dirty="0"/>
              <a:t>In general, web page contains the following section of details.</a:t>
            </a:r>
            <a:br>
              <a:rPr lang="en-US" sz="3600" dirty="0"/>
            </a:br>
            <a:endParaRPr lang="en-US" sz="3600" dirty="0"/>
          </a:p>
          <a:p>
            <a:pPr fontAlgn="base"/>
            <a:r>
              <a:rPr lang="en-US" sz="3600" dirty="0"/>
              <a:t>Content (Header, Paragraph, Footer, Listing)</a:t>
            </a:r>
          </a:p>
          <a:p>
            <a:pPr fontAlgn="base"/>
            <a:r>
              <a:rPr lang="en-US" sz="3600" dirty="0"/>
              <a:t>Font style, color, background, border</a:t>
            </a:r>
          </a:p>
          <a:p>
            <a:pPr fontAlgn="base"/>
            <a:r>
              <a:rPr lang="en-US" sz="3600" dirty="0"/>
              <a:t>Images and Videos</a:t>
            </a:r>
          </a:p>
          <a:p>
            <a:pPr fontAlgn="base"/>
            <a:r>
              <a:rPr lang="en-US" sz="3600" dirty="0"/>
              <a:t>Popups, widgets, special effects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9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2284-0BBE-1C44-B04F-ED52EEB2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HTML, CSS and 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BC381-E91B-1049-A577-B84541847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3200" b="1" dirty="0"/>
              <a:t>HTML determines the content and structure of a page (header, paragraph, footer etc.)</a:t>
            </a:r>
            <a:endParaRPr lang="en-US" sz="3200" dirty="0"/>
          </a:p>
          <a:p>
            <a:pPr fontAlgn="base"/>
            <a:r>
              <a:rPr lang="en-US" sz="3200" b="1" dirty="0"/>
              <a:t>CSS controls how webpage would look like (color, font type, border etc.)</a:t>
            </a:r>
            <a:endParaRPr lang="en-US" sz="3200" dirty="0"/>
          </a:p>
          <a:p>
            <a:pPr fontAlgn="base"/>
            <a:r>
              <a:rPr lang="en-US" sz="3200" b="1" dirty="0"/>
              <a:t>JavaScript decides advanced behaviors such as pop-up, animation etc.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2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3168C-9448-894D-916F-4F281147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codes in Shiny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99D87-4740-E748-9500-77CEE55EA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ways to include custom JavaScript , HTML, and CSS codes in Shiny.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Some of the common ones are listed below with detailed explanation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6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8D64-4573-B247-B888-519BA750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64F11-7558-E147-91BB-0D9CE9F09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tags$body</a:t>
            </a:r>
            <a:r>
              <a:rPr lang="en-US" dirty="0"/>
              <a:t>(HTML("</a:t>
            </a:r>
            <a:r>
              <a:rPr lang="en-US" b="1" dirty="0"/>
              <a:t>Your HTML Code</a:t>
            </a:r>
            <a:r>
              <a:rPr lang="en-US" dirty="0"/>
              <a:t>"))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8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C39C-8112-2649-AA8B-A9C3E915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2D5F-97A7-1B48-815F-F8787D73C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tags$head</a:t>
            </a:r>
            <a:r>
              <a:rPr lang="en-US" dirty="0"/>
              <a:t>(HTML("&lt;script type='text/</a:t>
            </a:r>
            <a:r>
              <a:rPr lang="en-US" dirty="0" err="1"/>
              <a:t>javascript</a:t>
            </a:r>
            <a:r>
              <a:rPr lang="en-US" dirty="0"/>
              <a:t>'&gt;</a:t>
            </a:r>
            <a:br>
              <a:rPr lang="en-US" dirty="0"/>
            </a:br>
            <a:r>
              <a:rPr lang="en-US" b="1" dirty="0"/>
              <a:t>Your JS Code</a:t>
            </a:r>
            <a:br>
              <a:rPr lang="en-US" dirty="0"/>
            </a:br>
            <a:r>
              <a:rPr lang="en-US" dirty="0"/>
              <a:t>&lt;/script&gt;"))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JS code can be described with </a:t>
            </a:r>
            <a:r>
              <a:rPr lang="en-US" b="1" dirty="0" err="1"/>
              <a:t>tags$script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tags$head</a:t>
            </a:r>
            <a:r>
              <a:rPr lang="en-US" dirty="0"/>
              <a:t>(</a:t>
            </a:r>
            <a:r>
              <a:rPr lang="en-US" dirty="0" err="1"/>
              <a:t>tags$script</a:t>
            </a:r>
            <a:r>
              <a:rPr lang="en-US" dirty="0"/>
              <a:t>(HTML(" Your JS Code ")))</a:t>
            </a:r>
          </a:p>
        </p:txBody>
      </p:sp>
    </p:spTree>
    <p:extLst>
      <p:ext uri="{BB962C8B-B14F-4D97-AF65-F5344CB8AC3E}">
        <p14:creationId xmlns:p14="http://schemas.microsoft.com/office/powerpoint/2010/main" val="4103820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95B2-B55A-294B-89EC-3E1BB292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9B037-A276-E741-BA0A-303A34040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tags$head</a:t>
            </a:r>
            <a:r>
              <a:rPr lang="en-US" dirty="0"/>
              <a:t>(HTML("&lt;style type='text/</a:t>
            </a:r>
            <a:r>
              <a:rPr lang="en-US" dirty="0" err="1"/>
              <a:t>css</a:t>
            </a:r>
            <a:r>
              <a:rPr lang="en-US" dirty="0"/>
              <a:t>'&gt;</a:t>
            </a:r>
            <a:br>
              <a:rPr lang="en-US" dirty="0"/>
            </a:br>
            <a:r>
              <a:rPr lang="en-US" b="1" dirty="0"/>
              <a:t>Your CSS Code</a:t>
            </a:r>
            <a:br>
              <a:rPr lang="en-US" dirty="0"/>
            </a:br>
            <a:r>
              <a:rPr lang="en-US" dirty="0"/>
              <a:t>&lt;/style&gt;"))</a:t>
            </a:r>
            <a:endParaRPr lang="en-US" b="1" dirty="0"/>
          </a:p>
          <a:p>
            <a:r>
              <a:rPr lang="en-US" dirty="0"/>
              <a:t>CSS code can also be defined using </a:t>
            </a:r>
            <a:r>
              <a:rPr lang="en-US" b="1" dirty="0" err="1"/>
              <a:t>tags$style</a:t>
            </a:r>
            <a:r>
              <a:rPr lang="en-US" b="1" dirty="0"/>
              <a:t>. </a:t>
            </a:r>
            <a:br>
              <a:rPr lang="en-US" dirty="0"/>
            </a:br>
            <a:r>
              <a:rPr lang="en-US" dirty="0" err="1"/>
              <a:t>tags$head</a:t>
            </a:r>
            <a:r>
              <a:rPr lang="en-US" dirty="0"/>
              <a:t>(</a:t>
            </a:r>
            <a:r>
              <a:rPr lang="en-US" b="1" dirty="0" err="1"/>
              <a:t>tags$style</a:t>
            </a:r>
            <a:r>
              <a:rPr lang="en-US" dirty="0"/>
              <a:t>(HTML(" Your CSS Code ")))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71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9033-4DA6-CF41-B993-4DB24AB1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JS visualization with </a:t>
            </a:r>
            <a:r>
              <a:rPr lang="en-US" dirty="0" err="1"/>
              <a:t>visNetwork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9FB0A-3212-CA44-909B-0B204CA34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Generates interactive network visualizations using the </a:t>
            </a:r>
            <a:r>
              <a:rPr lang="en-US" dirty="0" err="1"/>
              <a:t>vis.js</a:t>
            </a:r>
            <a:r>
              <a:rPr lang="en-US" dirty="0"/>
              <a:t> JavaScript library.</a:t>
            </a:r>
          </a:p>
          <a:p>
            <a:r>
              <a:rPr lang="en-US" dirty="0"/>
              <a:t>You can install the package with </a:t>
            </a:r>
            <a:r>
              <a:rPr lang="en-US" dirty="0" err="1"/>
              <a:t>install.packages</a:t>
            </a:r>
            <a:r>
              <a:rPr lang="en-US" dirty="0"/>
              <a:t>(‘</a:t>
            </a:r>
            <a:r>
              <a:rPr lang="en-US" dirty="0" err="1"/>
              <a:t>visNetwork</a:t>
            </a:r>
            <a:r>
              <a:rPr lang="en-US" dirty="0"/>
              <a:t>’).</a:t>
            </a:r>
          </a:p>
          <a:p>
            <a:r>
              <a:rPr lang="en-US" dirty="0"/>
              <a:t>As usual, the mode data frame needs to have an id column, and the link data needs to have </a:t>
            </a:r>
            <a:r>
              <a:rPr lang="en-US" i="1" dirty="0"/>
              <a:t>from</a:t>
            </a:r>
            <a:r>
              <a:rPr lang="en-US" dirty="0"/>
              <a:t> and </a:t>
            </a:r>
            <a:r>
              <a:rPr lang="en-US" i="1" dirty="0"/>
              <a:t>to</a:t>
            </a:r>
            <a:r>
              <a:rPr lang="en-US" dirty="0"/>
              <a:t> columns denoting the start and end of each tie.</a:t>
            </a:r>
          </a:p>
        </p:txBody>
      </p:sp>
    </p:spTree>
    <p:extLst>
      <p:ext uri="{BB962C8B-B14F-4D97-AF65-F5344CB8AC3E}">
        <p14:creationId xmlns:p14="http://schemas.microsoft.com/office/powerpoint/2010/main" val="2652157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0699-37FA-284E-B4BC-F68EE644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18B0-539E-7047-8161-734AE1ADD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the </a:t>
            </a:r>
            <a:r>
              <a:rPr lang="en-US" dirty="0" err="1"/>
              <a:t>igraph</a:t>
            </a:r>
            <a:r>
              <a:rPr lang="en-US" dirty="0"/>
              <a:t> package, </a:t>
            </a:r>
            <a:r>
              <a:rPr lang="en-US" dirty="0" err="1"/>
              <a:t>visNetwork</a:t>
            </a:r>
            <a:r>
              <a:rPr lang="en-US" dirty="0"/>
              <a:t> allows us to set graphic properties as node or edge attributes.</a:t>
            </a:r>
          </a:p>
        </p:txBody>
      </p:sp>
    </p:spTree>
    <p:extLst>
      <p:ext uri="{BB962C8B-B14F-4D97-AF65-F5344CB8AC3E}">
        <p14:creationId xmlns:p14="http://schemas.microsoft.com/office/powerpoint/2010/main" val="3290255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333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Intro to HTML, CSS and JavaScript in R</vt:lpstr>
      <vt:lpstr>Basics of a Webpage</vt:lpstr>
      <vt:lpstr>HTML, CSS and JavaScript</vt:lpstr>
      <vt:lpstr>Custom codes in Shiny</vt:lpstr>
      <vt:lpstr>HTML</vt:lpstr>
      <vt:lpstr>JavaScript</vt:lpstr>
      <vt:lpstr>CSS</vt:lpstr>
      <vt:lpstr>Interactive JS visualization with visNetwork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HTML, CSS and JavaScript</dc:title>
  <dc:creator>Xia, Linlin</dc:creator>
  <cp:lastModifiedBy>Xia, Linlin</cp:lastModifiedBy>
  <cp:revision>7</cp:revision>
  <dcterms:created xsi:type="dcterms:W3CDTF">2020-09-18T13:49:15Z</dcterms:created>
  <dcterms:modified xsi:type="dcterms:W3CDTF">2020-09-18T21:05:48Z</dcterms:modified>
</cp:coreProperties>
</file>