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8795F-F431-936B-70B8-D2635FC3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AA68DF-0B93-FDAB-D009-CF0CD925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6E661-D5DD-DCA9-2407-912200E9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29BB7-4B92-C4F1-6A64-2CF21B0C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3A59E-1111-63A8-64C9-639AB60C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CB943-CC20-EB45-86F2-1046972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FCDD4-5CD7-C148-42CE-E5C5E961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BC63D-F932-9569-B312-069A4034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616B3-A78B-F8FD-F247-6F73287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7FB3B-CC0D-6B35-DF0B-281C35D5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729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C9778B-9DCF-8DDB-390D-1DDE1E72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25AE68-3418-B4F2-F487-C2F2E3B4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9302DC-118B-8046-A857-E7D6E199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FE625D-0EED-FE3A-FF83-388A2FA9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E5391-FA1E-5F23-CCB4-75473DB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895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66014-43DE-51C7-4CA6-C48C07A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FB8BA-60FC-A69F-1D0A-7FDAE545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62A0F-EAC4-7C73-98C2-73D20A7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0E52B-6D9C-8AE0-A7C5-4196F26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129A5-7564-76D6-AFC7-1986213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983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86584-1343-C6E2-11DE-BD5DCE9F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1D008-103C-3DEC-67FB-3EFC97E5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9B1D2-B399-72A8-0C8C-FC4FADA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443D7-112E-850F-3ACF-0FC77C6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FFCDD-E6A9-7620-4A45-3ECDB738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72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19C20-2170-02E6-12D7-55F34B29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A5A86-6B55-A8F1-B6B6-B58D95341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A7D425-735B-6233-0312-D13B3C03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DD3E8-7F65-58C7-1874-D9B4C385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ED1ACD-3A32-E1B0-0F88-3A8A6198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1491AB-DC5D-510B-0438-1104643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87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E3103-31F5-3356-99DF-77883FB9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21DCDE-DB4C-D71B-B07A-669E9284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5DE97F-8686-131F-ADFD-7293D509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A006C5-E758-04D3-8A47-05BA0D6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89279F-6362-4C10-E948-C67C78F22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1AC9EB-1735-5D89-5DAF-4B0A487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4E9E3F-A6EF-7353-3B8F-C14EA4B9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4815C5-C383-7D6D-02E0-ECF10BC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82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5205C-13BB-6229-7568-EF02917E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08D71B-3C6A-9BEC-8E8E-76214CA7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4380CB-9E8F-7073-6174-C892CE8C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23923E-E890-D144-4471-103BCAB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20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D23993-A6A9-A0F7-9A2D-756BEC2B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89C3A4-9C79-EA32-6974-D1B085A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AEA0B-F045-F739-7249-BC63318D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996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24E04-641B-4728-FFF8-7FDBD93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BDBA9-E99C-783B-A5BF-BF94F2DD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27CF05-327D-5405-3182-CCAE2BA1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457BFF-4294-42E3-CBD3-59002C1A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6D949-2538-E1C8-BD1C-A4428F56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5AF670-E161-3DF9-AAD4-8405D2D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54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6FB64-17AD-5298-7759-56A1ED8B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2743BA-F8B2-58DF-82FE-E145213C2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AAA1D9-40C3-7994-FB52-CB209748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33226D-9073-CCDA-C9C4-EDCF2D17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B6884E-8DAE-BA7E-CB0B-CF4C912B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31558-0AAE-A37D-9B39-A42971E3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36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C28DF5-CDE5-0BAA-C386-328E2C6E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A7B3DD-C427-A447-3FF1-8F9E3641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CE38E9-0C78-A69C-0FBF-5861C2A4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871-C75A-46C3-BF94-D6615F1BF27C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2A744-53DB-D481-5BE2-F8615842F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4B07E-89ED-D7F1-EF16-4DE0C7CE9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C053-647D-4488-BDBF-13411B19D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E6BBBFE-A292-BD53-FACC-6AB6734E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A1F234-AF9B-1168-247D-D83AEA10C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100783UVA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BDEB8-68CF-A8B9-AF00-5C1A98A1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C110152354</a:t>
            </a:r>
            <a:r>
              <a:rPr lang="zh-TW" altLang="en-US" dirty="0"/>
              <a:t> 林紹綸</a:t>
            </a:r>
          </a:p>
        </p:txBody>
      </p:sp>
    </p:spTree>
    <p:extLst>
      <p:ext uri="{BB962C8B-B14F-4D97-AF65-F5344CB8AC3E}">
        <p14:creationId xmlns:p14="http://schemas.microsoft.com/office/powerpoint/2010/main" val="551262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FB4D2-BB7A-2473-CAC7-7686C8FF7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E311C-70AD-2928-5D80-5271F5581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0DAF6F-689B-B5C3-2E57-9833DF72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23A255-10F7-E870-8C6F-23C4A551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03" y="1775141"/>
            <a:ext cx="8800994" cy="9836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643374-1724-7D20-7D4E-EA3332CA04FD}"/>
              </a:ext>
            </a:extLst>
          </p:cNvPr>
          <p:cNvSpPr txBox="1"/>
          <p:nvPr/>
        </p:nvSpPr>
        <p:spPr>
          <a:xfrm>
            <a:off x="2202730" y="691520"/>
            <a:ext cx="778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題目說明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B9EA66-1D25-EC0C-A61B-AF64661263B8}"/>
              </a:ext>
            </a:extLst>
          </p:cNvPr>
          <p:cNvSpPr txBox="1"/>
          <p:nvPr/>
        </p:nvSpPr>
        <p:spPr>
          <a:xfrm>
            <a:off x="1838227" y="3082565"/>
            <a:ext cx="858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給定一個範圍 </a:t>
            </a:r>
            <a:r>
              <a:rPr lang="en-US" altLang="zh-TW" sz="2400" dirty="0"/>
              <a:t>[a</a:t>
            </a:r>
            <a:r>
              <a:rPr lang="zh-TW" altLang="en-US" sz="2400" dirty="0"/>
              <a:t>， </a:t>
            </a:r>
            <a:r>
              <a:rPr lang="en-US" altLang="zh-TW" sz="2400" dirty="0"/>
              <a:t>b]</a:t>
            </a:r>
            <a:r>
              <a:rPr lang="zh-TW" altLang="en-US" sz="2400" dirty="0"/>
              <a:t>，您將找到此範圍內所有奇數整數的總和。例如</a:t>
            </a:r>
          </a:p>
          <a:p>
            <a:r>
              <a:rPr lang="zh-TW" altLang="en-US" sz="2400" dirty="0"/>
              <a:t>範圍 </a:t>
            </a:r>
            <a:r>
              <a:rPr lang="en-US" altLang="zh-TW" sz="2400" dirty="0"/>
              <a:t>[3</a:t>
            </a:r>
            <a:r>
              <a:rPr lang="zh-TW" altLang="en-US" sz="2400" dirty="0"/>
              <a:t>， </a:t>
            </a:r>
            <a:r>
              <a:rPr lang="en-US" altLang="zh-TW" sz="2400" dirty="0"/>
              <a:t>9] </a:t>
            </a:r>
            <a:r>
              <a:rPr lang="zh-TW" altLang="en-US" sz="2400" dirty="0"/>
              <a:t>中所有奇數整數的總和為 </a:t>
            </a:r>
            <a:r>
              <a:rPr lang="en-US" altLang="zh-TW" sz="2400" dirty="0"/>
              <a:t>3 + 5 + 7 + 9 = 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470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A7A934-6CE0-DF61-A690-B59A60B7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1FC085-2892-4143-B996-ADC7105E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題目要求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380FE-C3B5-6069-AA49-B8644162CBF1}"/>
              </a:ext>
            </a:extLst>
          </p:cNvPr>
          <p:cNvSpPr txBox="1"/>
          <p:nvPr/>
        </p:nvSpPr>
        <p:spPr>
          <a:xfrm>
            <a:off x="2018907" y="1960775"/>
            <a:ext cx="8154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輸入</a:t>
            </a:r>
            <a:r>
              <a:rPr lang="en-US" altLang="zh-TW" sz="2000" dirty="0"/>
              <a:t>:</a:t>
            </a:r>
            <a:r>
              <a:rPr lang="zh-TW" altLang="en-US" sz="2000" dirty="0"/>
              <a:t>先輸入變數</a:t>
            </a:r>
            <a:r>
              <a:rPr lang="en-US" altLang="zh-TW" sz="2000" dirty="0"/>
              <a:t>T</a:t>
            </a:r>
            <a:r>
              <a:rPr lang="zh-TW" altLang="en-US" sz="2000" dirty="0"/>
              <a:t>判斷之後需要輸入幾組資料，輸入兩數</a:t>
            </a:r>
            <a:r>
              <a:rPr lang="en-US" altLang="zh-TW" sz="2000" dirty="0"/>
              <a:t>a</a:t>
            </a:r>
            <a:r>
              <a:rPr lang="zh-TW" altLang="en-US" sz="2000" dirty="0"/>
              <a:t>與</a:t>
            </a:r>
            <a:r>
              <a:rPr lang="en-US" altLang="zh-TW" sz="2000" dirty="0"/>
              <a:t>b</a:t>
            </a:r>
            <a:r>
              <a:rPr lang="zh-TW" altLang="en-US" sz="2000" dirty="0"/>
              <a:t>，並用迴圈加</a:t>
            </a:r>
            <a:r>
              <a:rPr lang="en-US" altLang="zh-TW" sz="2000" dirty="0"/>
              <a:t>continue</a:t>
            </a:r>
            <a:r>
              <a:rPr lang="zh-TW" altLang="en-US" sz="2000" dirty="0"/>
              <a:t>來判斷是否奇數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輸出</a:t>
            </a:r>
            <a:r>
              <a:rPr lang="en-US" altLang="zh-TW" sz="2000" dirty="0"/>
              <a:t>:</a:t>
            </a:r>
            <a:r>
              <a:rPr lang="zh-TW" altLang="en-US" sz="2000" dirty="0"/>
              <a:t>將數入結果</a:t>
            </a:r>
            <a:r>
              <a:rPr lang="en-US" altLang="zh-TW" sz="2000" dirty="0"/>
              <a:t>sum</a:t>
            </a:r>
            <a:r>
              <a:rPr lang="zh-TW" altLang="en-US" sz="2000" dirty="0"/>
              <a:t>變數輸出</a:t>
            </a:r>
          </a:p>
        </p:txBody>
      </p:sp>
    </p:spTree>
    <p:extLst>
      <p:ext uri="{BB962C8B-B14F-4D97-AF65-F5344CB8AC3E}">
        <p14:creationId xmlns:p14="http://schemas.microsoft.com/office/powerpoint/2010/main" val="3269167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A492F8-3E62-D165-3383-C191858B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84992B-3379-10F8-7D8C-3011122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程式說明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19C77D-9DA3-53C0-4CBA-5EEAC48E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19" y="2055813"/>
            <a:ext cx="5542961" cy="13255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98C31D-3C8A-01D1-B2FD-E3E6C817536E}"/>
              </a:ext>
            </a:extLst>
          </p:cNvPr>
          <p:cNvSpPr txBox="1"/>
          <p:nvPr/>
        </p:nvSpPr>
        <p:spPr>
          <a:xfrm>
            <a:off x="2187019" y="3817856"/>
            <a:ext cx="74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先輸入變數</a:t>
            </a:r>
            <a:r>
              <a:rPr lang="en-US" altLang="zh-TW" dirty="0"/>
              <a:t>T</a:t>
            </a:r>
            <a:r>
              <a:rPr lang="zh-TW" altLang="en-US" dirty="0"/>
              <a:t>來判斷接下來要輸入幾組資料</a:t>
            </a:r>
          </a:p>
        </p:txBody>
      </p:sp>
    </p:spTree>
    <p:extLst>
      <p:ext uri="{BB962C8B-B14F-4D97-AF65-F5344CB8AC3E}">
        <p14:creationId xmlns:p14="http://schemas.microsoft.com/office/powerpoint/2010/main" val="1796467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06801E-7122-79FE-30D1-C4D722ED0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BE07629-2E22-E80F-539D-EEA1D20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7AFD9A-1E4E-F261-F598-1B93C8F9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63" y="1775530"/>
            <a:ext cx="6004874" cy="22672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022EB0-8513-8E8C-F57E-85A85E8D8F52}"/>
              </a:ext>
            </a:extLst>
          </p:cNvPr>
          <p:cNvSpPr txBox="1"/>
          <p:nvPr/>
        </p:nvSpPr>
        <p:spPr>
          <a:xfrm>
            <a:off x="2177592" y="4392891"/>
            <a:ext cx="78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輸入變數</a:t>
            </a:r>
            <a:r>
              <a:rPr lang="en-US" altLang="zh-TW" dirty="0"/>
              <a:t>a b</a:t>
            </a:r>
            <a:r>
              <a:rPr lang="zh-TW" altLang="en-US" dirty="0"/>
              <a:t>，進入</a:t>
            </a:r>
            <a:r>
              <a:rPr lang="en-US" altLang="zh-TW" dirty="0"/>
              <a:t>for</a:t>
            </a:r>
            <a:r>
              <a:rPr lang="zh-TW" altLang="en-US" dirty="0"/>
              <a:t>迴圈判斷，如果為偶數就</a:t>
            </a:r>
            <a:r>
              <a:rPr lang="en-US" altLang="zh-TW" dirty="0"/>
              <a:t>continue</a:t>
            </a:r>
            <a:r>
              <a:rPr lang="zh-TW" altLang="en-US" dirty="0"/>
              <a:t>重新跑一次，就能實現只有奇數相加</a:t>
            </a:r>
          </a:p>
        </p:txBody>
      </p:sp>
    </p:spTree>
    <p:extLst>
      <p:ext uri="{BB962C8B-B14F-4D97-AF65-F5344CB8AC3E}">
        <p14:creationId xmlns:p14="http://schemas.microsoft.com/office/powerpoint/2010/main" val="2789696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0B72AF-FAA5-9184-CD52-2B656D11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8DEC9A-B25D-0126-EDDC-4FB763ED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提交紀錄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CF3C73-4D06-2AE1-CACA-DEB724EF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81" y="2253006"/>
            <a:ext cx="8239380" cy="7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8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100783UVA</vt:lpstr>
      <vt:lpstr>PowerPoint 簡報</vt:lpstr>
      <vt:lpstr>題目要求</vt:lpstr>
      <vt:lpstr>程式說明</vt:lpstr>
      <vt:lpstr>程式說明</vt:lpstr>
      <vt:lpstr>提交紀錄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100783UVA</dc:title>
  <dc:creator>user</dc:creator>
  <cp:lastModifiedBy>user</cp:lastModifiedBy>
  <cp:revision>2</cp:revision>
  <dcterms:created xsi:type="dcterms:W3CDTF">2022-06-05T14:14:58Z</dcterms:created>
  <dcterms:modified xsi:type="dcterms:W3CDTF">2022-06-20T11:39:24Z</dcterms:modified>
</cp:coreProperties>
</file>