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0" r:id="rId2"/>
    <p:sldMasterId id="2147483676" r:id="rId3"/>
  </p:sldMasterIdLst>
  <p:notesMasterIdLst>
    <p:notesMasterId r:id="rId13"/>
  </p:notesMasterIdLst>
  <p:sldIdLst>
    <p:sldId id="257" r:id="rId4"/>
    <p:sldId id="260" r:id="rId5"/>
    <p:sldId id="277" r:id="rId6"/>
    <p:sldId id="278" r:id="rId7"/>
    <p:sldId id="279" r:id="rId8"/>
    <p:sldId id="280" r:id="rId9"/>
    <p:sldId id="283" r:id="rId10"/>
    <p:sldId id="281" r:id="rId11"/>
    <p:sldId id="28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76E6A-3CED-4DB7-B758-0F9329665BDA}" type="datetimeFigureOut">
              <a:rPr lang="zh-CN" altLang="en-US" smtClean="0"/>
              <a:pPr/>
              <a:t>2022/2/24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DA8BB-8B6E-49E3-A235-9623A71786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56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153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4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5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6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7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8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9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0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1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2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3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4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5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6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9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70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2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1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68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9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0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1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2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3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4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5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9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5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6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7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90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92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7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8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1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22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23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24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5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26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27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9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30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31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32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sp>
        <p:nvSpPr>
          <p:cNvPr id="146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0064" y="2788394"/>
            <a:ext cx="7742587" cy="68904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 </a:t>
            </a:r>
            <a:endParaRPr lang="ko-KR" altLang="en-US"/>
          </a:p>
        </p:txBody>
      </p:sp>
      <p:sp>
        <p:nvSpPr>
          <p:cNvPr id="147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210064" y="3525011"/>
            <a:ext cx="7742587" cy="3588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 title</a:t>
            </a:r>
            <a:endParaRPr lang="ko-KR" altLang="en-US"/>
          </a:p>
        </p:txBody>
      </p:sp>
      <p:grpSp>
        <p:nvGrpSpPr>
          <p:cNvPr id="67" name="그룹 151"/>
          <p:cNvGrpSpPr/>
          <p:nvPr userDrawn="1"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88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9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5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6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5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6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08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0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1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9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112" name="그룹 1"/>
          <p:cNvGrpSpPr/>
          <p:nvPr userDrawn="1"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113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4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5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6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5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8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9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0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1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42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3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4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5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0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1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74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92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3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5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6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7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8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79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80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81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90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1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82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83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4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5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86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7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88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9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10992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2182205"/>
            <a:ext cx="3511363" cy="2822249"/>
            <a:chOff x="0" y="2101768"/>
            <a:chExt cx="3675122" cy="2953871"/>
          </a:xfrm>
        </p:grpSpPr>
        <p:sp>
          <p:nvSpPr>
            <p:cNvPr id="21" name="Freeform 113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2" name="Freeform 115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3" name="Freeform 117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4" name="Freeform 119"/>
            <p:cNvSpPr>
              <a:spLocks/>
            </p:cNvSpPr>
            <p:nvPr userDrawn="1"/>
          </p:nvSpPr>
          <p:spPr bwMode="auto">
            <a:xfrm>
              <a:off x="1044635" y="3457493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660656" y="3169150"/>
              <a:ext cx="395560" cy="1096463"/>
            </a:xfrm>
            <a:prstGeom prst="rect">
              <a:avLst/>
            </a:prstGeom>
          </p:spPr>
        </p:pic>
        <p:sp>
          <p:nvSpPr>
            <p:cNvPr id="26" name="Freeform 118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7" name="그림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646061" y="2669288"/>
              <a:ext cx="449020" cy="1096463"/>
            </a:xfrm>
            <a:prstGeom prst="rect">
              <a:avLst/>
            </a:prstGeom>
          </p:spPr>
        </p:pic>
        <p:sp>
          <p:nvSpPr>
            <p:cNvPr id="28" name="Freeform 116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0" y="2101768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30" name="Freeform 13"/>
            <p:cNvSpPr>
              <a:spLocks/>
            </p:cNvSpPr>
            <p:nvPr userDrawn="1"/>
          </p:nvSpPr>
          <p:spPr bwMode="auto">
            <a:xfrm>
              <a:off x="0" y="3457493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31" name="그림 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1629830" y="3959176"/>
              <a:ext cx="449020" cy="1096463"/>
            </a:xfrm>
            <a:prstGeom prst="rect">
              <a:avLst/>
            </a:prstGeom>
          </p:spPr>
        </p:pic>
        <p:sp>
          <p:nvSpPr>
            <p:cNvPr id="32" name="Freeform 120"/>
            <p:cNvSpPr>
              <a:spLocks/>
            </p:cNvSpPr>
            <p:nvPr userDrawn="1"/>
          </p:nvSpPr>
          <p:spPr bwMode="auto">
            <a:xfrm>
              <a:off x="1043047" y="3455906"/>
              <a:ext cx="1281113" cy="128111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1604074" y="1843003"/>
              <a:ext cx="449020" cy="1096463"/>
            </a:xfrm>
            <a:prstGeom prst="rect">
              <a:avLst/>
            </a:prstGeom>
          </p:spPr>
        </p:pic>
        <p:sp>
          <p:nvSpPr>
            <p:cNvPr id="34" name="Freeform 114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10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3187726"/>
            <a:ext cx="6837480" cy="5163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3733532"/>
            <a:ext cx="6837480" cy="4058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sub title</a:t>
            </a:r>
            <a:endParaRPr lang="ko-KR" altLang="en-US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788" y="2130268"/>
            <a:ext cx="4710585" cy="9444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9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-1" y="1142993"/>
            <a:ext cx="12193524" cy="60959"/>
            <a:chOff x="-140841" y="1028228"/>
            <a:chExt cx="9285984" cy="45719"/>
          </a:xfrm>
        </p:grpSpPr>
        <p:sp>
          <p:nvSpPr>
            <p:cNvPr id="19" name="직사각형 18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solidFill>
              <a:srgbClr val="6C4C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rgbClr val="342D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rgbClr val="DC49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35360" y="158757"/>
            <a:ext cx="11137237" cy="5568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718293"/>
            <a:ext cx="11137237" cy="38164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183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4547731" y="1130013"/>
            <a:ext cx="3072269" cy="2872144"/>
            <a:chOff x="2789311" y="2492861"/>
            <a:chExt cx="3547176" cy="3316116"/>
          </a:xfrm>
        </p:grpSpPr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025458" y="2515143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051919" y="2492861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>
              <a:off x="4590801" y="3264571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5363723" y="2494470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3025458" y="4052596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3051919" y="4820308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0" name="Freeform 19"/>
            <p:cNvSpPr>
              <a:spLocks/>
            </p:cNvSpPr>
            <p:nvPr/>
          </p:nvSpPr>
          <p:spPr bwMode="auto">
            <a:xfrm>
              <a:off x="4590801" y="4049595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5363723" y="4081173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4883190" y="3212075"/>
              <a:ext cx="388116" cy="1069056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5607901" y="2477637"/>
              <a:ext cx="388116" cy="1069056"/>
            </a:xfrm>
            <a:prstGeom prst="rect">
              <a:avLst/>
            </a:prstGeom>
          </p:spPr>
        </p:pic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4590801" y="251814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5" name="Freeform 11"/>
            <p:cNvSpPr>
              <a:spLocks/>
            </p:cNvSpPr>
            <p:nvPr/>
          </p:nvSpPr>
          <p:spPr bwMode="auto">
            <a:xfrm>
              <a:off x="4613083" y="2494470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4858741" y="3815592"/>
              <a:ext cx="388116" cy="1069056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5583452" y="4550030"/>
              <a:ext cx="388116" cy="1069056"/>
            </a:xfrm>
            <a:prstGeom prst="rect">
              <a:avLst/>
            </a:prstGeom>
          </p:spPr>
        </p:pic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4590801" y="404959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auto">
            <a:xfrm>
              <a:off x="4613083" y="4823910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854492" y="2258028"/>
              <a:ext cx="388116" cy="106905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129781" y="2992466"/>
              <a:ext cx="388116" cy="1069056"/>
            </a:xfrm>
            <a:prstGeom prst="rect">
              <a:avLst/>
            </a:prstGeom>
          </p:spPr>
        </p:pic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3025458" y="3265783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3" name="Freeform 9"/>
            <p:cNvSpPr>
              <a:spLocks/>
            </p:cNvSpPr>
            <p:nvPr/>
          </p:nvSpPr>
          <p:spPr bwMode="auto">
            <a:xfrm>
              <a:off x="3802559" y="2492861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131840" y="4015210"/>
              <a:ext cx="388116" cy="106905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866278" y="4739921"/>
              <a:ext cx="388116" cy="1069056"/>
            </a:xfrm>
            <a:prstGeom prst="rect">
              <a:avLst/>
            </a:prstGeom>
          </p:spPr>
        </p:pic>
        <p:sp>
          <p:nvSpPr>
            <p:cNvPr id="76" name="Freeform 15"/>
            <p:cNvSpPr>
              <a:spLocks/>
            </p:cNvSpPr>
            <p:nvPr/>
          </p:nvSpPr>
          <p:spPr bwMode="auto">
            <a:xfrm>
              <a:off x="3025458" y="4052596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7" name="Freeform 17"/>
            <p:cNvSpPr>
              <a:spLocks/>
            </p:cNvSpPr>
            <p:nvPr/>
          </p:nvSpPr>
          <p:spPr bwMode="auto">
            <a:xfrm>
              <a:off x="3802559" y="4074879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492487" y="4074571"/>
            <a:ext cx="3207027" cy="62995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75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 userDrawn="1"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118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1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2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7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8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9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0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1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2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5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38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39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0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41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42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43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4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45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46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5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6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47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3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4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51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2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95" name="그룹 94"/>
          <p:cNvGrpSpPr/>
          <p:nvPr userDrawn="1"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96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5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6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8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9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0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1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2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13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5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6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4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255574" y="1493304"/>
            <a:ext cx="5723255" cy="60155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4" y="2970542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title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64689" y="3283494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64689" y="352525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255574" y="4167335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title</a:t>
            </a:r>
            <a:endParaRPr lang="ko-KR" altLang="en-US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2764689" y="4480288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764689" y="4722049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2255574" y="5349214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title</a:t>
            </a:r>
            <a:endParaRPr lang="ko-KR" altLang="en-US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2764689" y="5675565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2764689" y="591732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5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153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4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5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6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7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8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9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0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1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2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3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4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5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6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9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70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2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1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68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9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0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1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2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3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4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5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9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5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6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7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90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92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7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8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1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22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23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24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5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26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27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9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30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31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32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sp>
        <p:nvSpPr>
          <p:cNvPr id="146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0064" y="2788394"/>
            <a:ext cx="7742587" cy="68904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 </a:t>
            </a:r>
            <a:endParaRPr lang="ko-KR" altLang="en-US"/>
          </a:p>
        </p:txBody>
      </p:sp>
      <p:sp>
        <p:nvSpPr>
          <p:cNvPr id="147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210064" y="3525011"/>
            <a:ext cx="7742587" cy="3588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 title</a:t>
            </a:r>
            <a:endParaRPr lang="ko-KR" altLang="en-US"/>
          </a:p>
        </p:txBody>
      </p:sp>
      <p:grpSp>
        <p:nvGrpSpPr>
          <p:cNvPr id="67" name="그룹 151"/>
          <p:cNvGrpSpPr/>
          <p:nvPr userDrawn="1"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88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9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5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6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5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6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08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0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1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9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112" name="그룹 1"/>
          <p:cNvGrpSpPr/>
          <p:nvPr userDrawn="1"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113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4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5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6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5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8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9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0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1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42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3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4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5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0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1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74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92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3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5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6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7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8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79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80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81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90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1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82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83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4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5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86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7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88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9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6406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118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1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2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7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8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9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0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1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2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5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38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39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0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41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42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43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4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45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46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5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6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47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3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4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51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2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96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5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6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8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9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0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1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2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13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5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6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4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255574" y="1493304"/>
            <a:ext cx="5723255" cy="60155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4" y="2970542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title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64689" y="3283494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64689" y="352525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255574" y="4167335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title</a:t>
            </a:r>
            <a:endParaRPr lang="ko-KR" altLang="en-US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2764689" y="4480288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764689" y="4722049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2255574" y="5349214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title</a:t>
            </a:r>
            <a:endParaRPr lang="ko-KR" altLang="en-US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2764689" y="5675565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2764689" y="591732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grpSp>
        <p:nvGrpSpPr>
          <p:cNvPr id="74" name="그룹 116"/>
          <p:cNvGrpSpPr/>
          <p:nvPr userDrawn="1"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75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9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6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8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0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1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2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3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4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7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58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9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60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61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62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63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64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65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74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5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66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69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72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0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1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176" name="그룹 94"/>
          <p:cNvGrpSpPr/>
          <p:nvPr userDrawn="1"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177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8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9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0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1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2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3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4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5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6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7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8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9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0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1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2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3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94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96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7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95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13671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2182205"/>
            <a:ext cx="3511363" cy="2822249"/>
            <a:chOff x="0" y="2101768"/>
            <a:chExt cx="3675122" cy="2953871"/>
          </a:xfrm>
        </p:grpSpPr>
        <p:sp>
          <p:nvSpPr>
            <p:cNvPr id="21" name="Freeform 113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2" name="Freeform 115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3" name="Freeform 117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4" name="Freeform 119"/>
            <p:cNvSpPr>
              <a:spLocks/>
            </p:cNvSpPr>
            <p:nvPr userDrawn="1"/>
          </p:nvSpPr>
          <p:spPr bwMode="auto">
            <a:xfrm>
              <a:off x="1044635" y="3457493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660656" y="3169150"/>
              <a:ext cx="395560" cy="1096463"/>
            </a:xfrm>
            <a:prstGeom prst="rect">
              <a:avLst/>
            </a:prstGeom>
          </p:spPr>
        </p:pic>
        <p:sp>
          <p:nvSpPr>
            <p:cNvPr id="26" name="Freeform 118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7" name="그림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646061" y="2669288"/>
              <a:ext cx="449020" cy="1096463"/>
            </a:xfrm>
            <a:prstGeom prst="rect">
              <a:avLst/>
            </a:prstGeom>
          </p:spPr>
        </p:pic>
        <p:sp>
          <p:nvSpPr>
            <p:cNvPr id="28" name="Freeform 116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0" y="2101768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30" name="Freeform 13"/>
            <p:cNvSpPr>
              <a:spLocks/>
            </p:cNvSpPr>
            <p:nvPr userDrawn="1"/>
          </p:nvSpPr>
          <p:spPr bwMode="auto">
            <a:xfrm>
              <a:off x="0" y="3457493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31" name="그림 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1629830" y="3959176"/>
              <a:ext cx="449020" cy="1096463"/>
            </a:xfrm>
            <a:prstGeom prst="rect">
              <a:avLst/>
            </a:prstGeom>
          </p:spPr>
        </p:pic>
        <p:sp>
          <p:nvSpPr>
            <p:cNvPr id="32" name="Freeform 120"/>
            <p:cNvSpPr>
              <a:spLocks/>
            </p:cNvSpPr>
            <p:nvPr userDrawn="1"/>
          </p:nvSpPr>
          <p:spPr bwMode="auto">
            <a:xfrm>
              <a:off x="1043047" y="3455906"/>
              <a:ext cx="1281113" cy="128111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1604074" y="1843003"/>
              <a:ext cx="449020" cy="1096463"/>
            </a:xfrm>
            <a:prstGeom prst="rect">
              <a:avLst/>
            </a:prstGeom>
          </p:spPr>
        </p:pic>
        <p:sp>
          <p:nvSpPr>
            <p:cNvPr id="34" name="Freeform 114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10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3187726"/>
            <a:ext cx="6837480" cy="5163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3733532"/>
            <a:ext cx="6837480" cy="4058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sub title</a:t>
            </a:r>
            <a:endParaRPr lang="ko-KR" altLang="en-US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788" y="2130268"/>
            <a:ext cx="4710585" cy="9444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54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-1" y="1142993"/>
            <a:ext cx="12193524" cy="60959"/>
            <a:chOff x="-140841" y="1028228"/>
            <a:chExt cx="9285984" cy="45719"/>
          </a:xfrm>
        </p:grpSpPr>
        <p:sp>
          <p:nvSpPr>
            <p:cNvPr id="19" name="직사각형 18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solidFill>
              <a:srgbClr val="6C4C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rgbClr val="342D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rgbClr val="DC49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35360" y="158757"/>
            <a:ext cx="11137237" cy="5568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718293"/>
            <a:ext cx="11137237" cy="38164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8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4547731" y="1130013"/>
            <a:ext cx="3072269" cy="2872144"/>
            <a:chOff x="2789311" y="2492861"/>
            <a:chExt cx="3547176" cy="3316116"/>
          </a:xfrm>
        </p:grpSpPr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025458" y="2515143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051919" y="2492861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>
              <a:off x="4590801" y="3264571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5363723" y="2494470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3025458" y="4052596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3051919" y="4820308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0" name="Freeform 19"/>
            <p:cNvSpPr>
              <a:spLocks/>
            </p:cNvSpPr>
            <p:nvPr/>
          </p:nvSpPr>
          <p:spPr bwMode="auto">
            <a:xfrm>
              <a:off x="4590801" y="4049595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5363723" y="4081173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4883190" y="3212075"/>
              <a:ext cx="388116" cy="1069056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5607901" y="2477637"/>
              <a:ext cx="388116" cy="1069056"/>
            </a:xfrm>
            <a:prstGeom prst="rect">
              <a:avLst/>
            </a:prstGeom>
          </p:spPr>
        </p:pic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4590801" y="251814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5" name="Freeform 11"/>
            <p:cNvSpPr>
              <a:spLocks/>
            </p:cNvSpPr>
            <p:nvPr/>
          </p:nvSpPr>
          <p:spPr bwMode="auto">
            <a:xfrm>
              <a:off x="4613083" y="2494470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4858741" y="3815592"/>
              <a:ext cx="388116" cy="1069056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5583452" y="4550030"/>
              <a:ext cx="388116" cy="1069056"/>
            </a:xfrm>
            <a:prstGeom prst="rect">
              <a:avLst/>
            </a:prstGeom>
          </p:spPr>
        </p:pic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4590801" y="404959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auto">
            <a:xfrm>
              <a:off x="4613083" y="4823910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854492" y="2258028"/>
              <a:ext cx="388116" cy="106905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129781" y="2992466"/>
              <a:ext cx="388116" cy="1069056"/>
            </a:xfrm>
            <a:prstGeom prst="rect">
              <a:avLst/>
            </a:prstGeom>
          </p:spPr>
        </p:pic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3025458" y="3265783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3" name="Freeform 9"/>
            <p:cNvSpPr>
              <a:spLocks/>
            </p:cNvSpPr>
            <p:nvPr/>
          </p:nvSpPr>
          <p:spPr bwMode="auto">
            <a:xfrm>
              <a:off x="3802559" y="2492861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131840" y="4015210"/>
              <a:ext cx="388116" cy="106905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866278" y="4739921"/>
              <a:ext cx="388116" cy="1069056"/>
            </a:xfrm>
            <a:prstGeom prst="rect">
              <a:avLst/>
            </a:prstGeom>
          </p:spPr>
        </p:pic>
        <p:sp>
          <p:nvSpPr>
            <p:cNvPr id="76" name="Freeform 15"/>
            <p:cNvSpPr>
              <a:spLocks/>
            </p:cNvSpPr>
            <p:nvPr/>
          </p:nvSpPr>
          <p:spPr bwMode="auto">
            <a:xfrm>
              <a:off x="3025458" y="4052596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7" name="Freeform 17"/>
            <p:cNvSpPr>
              <a:spLocks/>
            </p:cNvSpPr>
            <p:nvPr/>
          </p:nvSpPr>
          <p:spPr bwMode="auto">
            <a:xfrm>
              <a:off x="3802559" y="4074879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492487" y="4074571"/>
            <a:ext cx="3207027" cy="62995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6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153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4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5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6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7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8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9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0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1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2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3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4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5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6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9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70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2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1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68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9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0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1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2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3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4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5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9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5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6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7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90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92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7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8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1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22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23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24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5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26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27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9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30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31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32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sp>
        <p:nvSpPr>
          <p:cNvPr id="146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0064" y="2788394"/>
            <a:ext cx="7742587" cy="68904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 </a:t>
            </a:r>
            <a:endParaRPr lang="ko-KR" altLang="en-US"/>
          </a:p>
        </p:txBody>
      </p:sp>
      <p:sp>
        <p:nvSpPr>
          <p:cNvPr id="147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210064" y="3525011"/>
            <a:ext cx="7742587" cy="3588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 title</a:t>
            </a:r>
            <a:endParaRPr lang="ko-KR" altLang="en-US"/>
          </a:p>
        </p:txBody>
      </p:sp>
      <p:grpSp>
        <p:nvGrpSpPr>
          <p:cNvPr id="67" name="그룹 151"/>
          <p:cNvGrpSpPr/>
          <p:nvPr userDrawn="1"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88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9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5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6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5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6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08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0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1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9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112" name="그룹 1"/>
          <p:cNvGrpSpPr/>
          <p:nvPr userDrawn="1"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113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4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5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6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5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8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9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0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1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42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3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4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5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0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1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74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92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3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5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6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7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8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79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80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81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90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1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82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83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4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5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86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7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88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9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74028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118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1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2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7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8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9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0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1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2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5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38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39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0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41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42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43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4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45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46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5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6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47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3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4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51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2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96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5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6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8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9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0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1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2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13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5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6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4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255574" y="1493304"/>
            <a:ext cx="5723255" cy="60155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4" y="2970542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title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64689" y="3283494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64689" y="352525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255574" y="4167335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title</a:t>
            </a:r>
            <a:endParaRPr lang="ko-KR" altLang="en-US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2764689" y="4480288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764689" y="4722049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2255574" y="5349214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title</a:t>
            </a:r>
            <a:endParaRPr lang="ko-KR" altLang="en-US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2764689" y="5675565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2764689" y="591732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- Content sub title</a:t>
            </a:r>
            <a:endParaRPr lang="ko-KR" altLang="en-US"/>
          </a:p>
        </p:txBody>
      </p:sp>
      <p:grpSp>
        <p:nvGrpSpPr>
          <p:cNvPr id="74" name="그룹 116"/>
          <p:cNvGrpSpPr/>
          <p:nvPr userDrawn="1"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75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9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6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8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0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1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2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3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4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7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58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9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60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61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62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63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64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65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74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5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66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69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72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0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1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176" name="그룹 94"/>
          <p:cNvGrpSpPr/>
          <p:nvPr userDrawn="1"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177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8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9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0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1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2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3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4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5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6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7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8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9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0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1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2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3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94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96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7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95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06636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9123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4280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76132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텍스트 개체 틀 80"/>
          <p:cNvSpPr>
            <a:spLocks noGrp="1"/>
          </p:cNvSpPr>
          <p:nvPr>
            <p:ph type="body" sz="quarter" idx="10"/>
          </p:nvPr>
        </p:nvSpPr>
        <p:spPr>
          <a:xfrm>
            <a:off x="5829265" y="3211963"/>
            <a:ext cx="3354491" cy="689045"/>
          </a:xfrm>
        </p:spPr>
        <p:txBody>
          <a:bodyPr/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第四題</a:t>
            </a:r>
            <a:endParaRPr lang="ko-KR" altLang="en-US" sz="7200" dirty="0">
              <a:latin typeface="微軟正黑體" panose="020B0604030504040204" pitchFamily="34" charset="-120"/>
            </a:endParaRPr>
          </a:p>
        </p:txBody>
      </p:sp>
      <p:sp>
        <p:nvSpPr>
          <p:cNvPr id="82" name="텍스트 개체 틀 81"/>
          <p:cNvSpPr>
            <a:spLocks noGrp="1"/>
          </p:cNvSpPr>
          <p:nvPr>
            <p:ph type="body" sz="quarter" idx="11"/>
          </p:nvPr>
        </p:nvSpPr>
        <p:spPr>
          <a:xfrm>
            <a:off x="7200865" y="4437923"/>
            <a:ext cx="3354491" cy="358891"/>
          </a:xfrm>
        </p:spPr>
        <p:txBody>
          <a:bodyPr/>
          <a:lstStyle/>
          <a:p>
            <a:r>
              <a:rPr lang="en-US" altLang="ko-KR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10826130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林子溱</a:t>
            </a:r>
            <a:endParaRPr lang="ko-KR" altLang="en-US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112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Introduction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D7B9983-34D4-417D-9F9D-7A0AC330BCEC}"/>
              </a:ext>
            </a:extLst>
          </p:cNvPr>
          <p:cNvSpPr txBox="1"/>
          <p:nvPr/>
        </p:nvSpPr>
        <p:spPr>
          <a:xfrm>
            <a:off x="705678" y="1466095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讀檔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把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跟座標提出來 存進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data_v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846C343-82B9-4E56-8BCA-96A51F58037F}"/>
              </a:ext>
            </a:extLst>
          </p:cNvPr>
          <p:cNvSpPr txBox="1"/>
          <p:nvPr/>
        </p:nvSpPr>
        <p:spPr>
          <a:xfrm>
            <a:off x="705678" y="2251213"/>
            <a:ext cx="480131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inputtxt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800" dirty="0" err="1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ifstream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ifs(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inputtxt.c_str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(), </a:t>
            </a:r>
            <a:r>
              <a:rPr lang="en-US" altLang="zh-TW" sz="1800" dirty="0" err="1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ios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::in);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(!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ifs.is_open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()) {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&lt;&lt;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"Failed to open file.\n"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else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{</a:t>
            </a:r>
          </a:p>
          <a:p>
            <a:r>
              <a:rPr lang="en-US" altLang="zh-TW" sz="18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s;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while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getline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(ifs, s)) {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cout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&lt;&lt;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 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&lt;&lt;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data_v.push_back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namexy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(s, length));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length++;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ifs.close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208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E88E389-031E-4CDA-BD2C-51409FC1E932}"/>
              </a:ext>
            </a:extLst>
          </p:cNvPr>
          <p:cNvSpPr txBox="1"/>
          <p:nvPr/>
        </p:nvSpPr>
        <p:spPr>
          <a:xfrm>
            <a:off x="576469" y="2136338"/>
            <a:ext cx="103412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0;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&lt; length;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++) {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j =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+ 1; j &lt; length;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j++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{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!= j) {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pointdistance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distance(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data_v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.x,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data_v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.x,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data_v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.y,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data_v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.y);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compare_v.push_back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tempconnected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data_v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.name,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data_v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.name,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pointdistance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j));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comparelength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++;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//if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//for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//for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3496B14-7E55-4F47-B47F-BB699A7401F7}"/>
              </a:ext>
            </a:extLst>
          </p:cNvPr>
          <p:cNvSpPr txBox="1"/>
          <p:nvPr/>
        </p:nvSpPr>
        <p:spPr>
          <a:xfrm>
            <a:off x="576469" y="145111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把距離跟點存進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compare_v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5DFE1E1-5A79-4698-8F52-356AD2C15DFD}"/>
              </a:ext>
            </a:extLst>
          </p:cNvPr>
          <p:cNvSpPr txBox="1"/>
          <p:nvPr/>
        </p:nvSpPr>
        <p:spPr>
          <a:xfrm>
            <a:off x="765313" y="583427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quicksort(left, right);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1C8E854-93C3-43BA-8841-CA1DF03F4384}"/>
              </a:ext>
            </a:extLst>
          </p:cNvPr>
          <p:cNvSpPr txBox="1"/>
          <p:nvPr/>
        </p:nvSpPr>
        <p:spPr>
          <a:xfrm>
            <a:off x="735496" y="540688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依照距離由小到大排序</a:t>
            </a:r>
          </a:p>
        </p:txBody>
      </p:sp>
    </p:spTree>
    <p:extLst>
      <p:ext uri="{BB962C8B-B14F-4D97-AF65-F5344CB8AC3E}">
        <p14:creationId xmlns:p14="http://schemas.microsoft.com/office/powerpoint/2010/main" val="184559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86D2BDD-358A-410B-A482-36174FDA7C65}"/>
              </a:ext>
            </a:extLst>
          </p:cNvPr>
          <p:cNvSpPr txBox="1"/>
          <p:nvPr/>
        </p:nvSpPr>
        <p:spPr>
          <a:xfrm>
            <a:off x="87624" y="1371601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順序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A3F8D82-5851-4128-BC99-704268378C9F}"/>
              </a:ext>
            </a:extLst>
          </p:cNvPr>
          <p:cNvSpPr txBox="1"/>
          <p:nvPr/>
        </p:nvSpPr>
        <p:spPr>
          <a:xfrm>
            <a:off x="637706" y="1371602"/>
            <a:ext cx="6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dot1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4535104-31A2-41F0-91D5-713601F9D435}"/>
              </a:ext>
            </a:extLst>
          </p:cNvPr>
          <p:cNvSpPr txBox="1"/>
          <p:nvPr/>
        </p:nvSpPr>
        <p:spPr>
          <a:xfrm>
            <a:off x="1187788" y="1371601"/>
            <a:ext cx="6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dot2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DA64177-77E3-43D8-A1D3-390E7427D0A1}"/>
              </a:ext>
            </a:extLst>
          </p:cNvPr>
          <p:cNvSpPr txBox="1"/>
          <p:nvPr/>
        </p:nvSpPr>
        <p:spPr>
          <a:xfrm>
            <a:off x="2086620" y="1371601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距離</a:t>
            </a:r>
            <a:endParaRPr lang="en-US" altLang="zh-TW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D65B394-CA1C-49C1-B354-05A14288C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81" y="1846192"/>
            <a:ext cx="3248025" cy="474345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97B272A-053E-480B-972C-CF6A0B6F0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"/>
          <a:stretch/>
        </p:blipFill>
        <p:spPr>
          <a:xfrm>
            <a:off x="3756990" y="303936"/>
            <a:ext cx="8183569" cy="575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6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0F34103-1DF4-4653-A2FE-598C3BD96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"/>
          <a:stretch/>
        </p:blipFill>
        <p:spPr>
          <a:xfrm>
            <a:off x="357807" y="395496"/>
            <a:ext cx="8183569" cy="5758934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ED2C0598-5357-4A4A-83AD-C31F425A678A}"/>
              </a:ext>
            </a:extLst>
          </p:cNvPr>
          <p:cNvSpPr/>
          <p:nvPr/>
        </p:nvSpPr>
        <p:spPr>
          <a:xfrm>
            <a:off x="9432235" y="437322"/>
            <a:ext cx="824948" cy="805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/>
              <a:t>1</a:t>
            </a:r>
            <a:endParaRPr lang="zh-TW" altLang="en-US" sz="4400" b="1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263EDDBC-BFAD-4A31-BB3E-D4757847E809}"/>
              </a:ext>
            </a:extLst>
          </p:cNvPr>
          <p:cNvSpPr/>
          <p:nvPr/>
        </p:nvSpPr>
        <p:spPr>
          <a:xfrm>
            <a:off x="8759687" y="1742661"/>
            <a:ext cx="824948" cy="805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/>
              <a:t>3</a:t>
            </a:r>
            <a:endParaRPr lang="zh-TW" altLang="en-US" sz="4400" b="1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EBBB194-AA90-48AA-BD06-C1DEFCA21E69}"/>
              </a:ext>
            </a:extLst>
          </p:cNvPr>
          <p:cNvSpPr/>
          <p:nvPr/>
        </p:nvSpPr>
        <p:spPr>
          <a:xfrm>
            <a:off x="9844709" y="1739349"/>
            <a:ext cx="824948" cy="805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/>
              <a:t>4</a:t>
            </a:r>
            <a:endParaRPr lang="zh-TW" altLang="en-US" sz="4400" b="1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1357A1E-388D-4A73-8BDD-ECAE1C7FB098}"/>
              </a:ext>
            </a:extLst>
          </p:cNvPr>
          <p:cNvSpPr/>
          <p:nvPr/>
        </p:nvSpPr>
        <p:spPr>
          <a:xfrm>
            <a:off x="11009245" y="1739349"/>
            <a:ext cx="824948" cy="805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/>
              <a:t>5</a:t>
            </a:r>
            <a:endParaRPr lang="zh-TW" altLang="en-US" sz="4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59CBE0A-E38A-47F0-ACA5-1DB88D87ECB9}"/>
              </a:ext>
            </a:extLst>
          </p:cNvPr>
          <p:cNvSpPr/>
          <p:nvPr/>
        </p:nvSpPr>
        <p:spPr>
          <a:xfrm>
            <a:off x="8728098" y="3349487"/>
            <a:ext cx="824948" cy="805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/>
              <a:t>2</a:t>
            </a:r>
            <a:endParaRPr lang="zh-TW" altLang="en-US" sz="4400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B946530-932D-463D-9AD9-C541E02AD17F}"/>
              </a:ext>
            </a:extLst>
          </p:cNvPr>
          <p:cNvCxnSpPr>
            <a:stCxn id="3" idx="5"/>
            <a:endCxn id="6" idx="0"/>
          </p:cNvCxnSpPr>
          <p:nvPr/>
        </p:nvCxnSpPr>
        <p:spPr>
          <a:xfrm>
            <a:off x="10136372" y="1124491"/>
            <a:ext cx="1285347" cy="6148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B7790BE-CBF7-4A67-B04F-291CC78D85A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859676" y="1200691"/>
            <a:ext cx="397507" cy="5386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B027BF7C-3EC7-44ED-9669-1D545F329AC1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9172161" y="1124491"/>
            <a:ext cx="380885" cy="6181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672E683-7782-438F-B848-B4D6A17A350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9140572" y="2547730"/>
            <a:ext cx="31589" cy="8017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4DEBAE27-A6D4-448E-86CE-44AF1BD421F3}"/>
              </a:ext>
            </a:extLst>
          </p:cNvPr>
          <p:cNvSpPr/>
          <p:nvPr/>
        </p:nvSpPr>
        <p:spPr>
          <a:xfrm>
            <a:off x="8791276" y="4651514"/>
            <a:ext cx="824948" cy="805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/>
              <a:t>6</a:t>
            </a:r>
            <a:endParaRPr lang="zh-TW" altLang="en-US" sz="4400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848F650-1297-4714-BB39-E6CDA32AD650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9172161" y="4151244"/>
            <a:ext cx="31589" cy="5002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87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D3046D2B-536B-4057-B583-DD69DE5C170B}"/>
              </a:ext>
            </a:extLst>
          </p:cNvPr>
          <p:cNvSpPr txBox="1"/>
          <p:nvPr/>
        </p:nvSpPr>
        <p:spPr>
          <a:xfrm>
            <a:off x="129197" y="0"/>
            <a:ext cx="102387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group_v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replacename1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==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group_v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replacename2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&amp;&amp;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group_v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replacename1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!= 0 &amp;&amp;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group_v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replacename2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!= 0)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continue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1;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&lt;= length;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++) {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group_v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== 0)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groupzero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++;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//for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groupzero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== 0 &amp;&amp; group == 1) 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//group</a:t>
            </a:r>
            <a:r>
              <a:rPr lang="zh-TW" altLang="en-US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為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 </a:t>
            </a:r>
            <a:r>
              <a:rPr lang="zh-TW" altLang="en-US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沒有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group=0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break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group_v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replacename1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== 0 &amp;&amp;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group_v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replacename2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== 0) { 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//group</a:t>
            </a:r>
            <a:r>
              <a:rPr lang="zh-TW" altLang="en-US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都是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group++;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group_v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replacename1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group;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group_v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replacename2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group;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push = 1;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//if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else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group_v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replacename1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== 0 &amp;&amp;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group_v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replacename2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!= 0) { 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//group</a:t>
            </a:r>
            <a:r>
              <a:rPr lang="zh-TW" altLang="en-US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一個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r>
              <a:rPr lang="zh-TW" altLang="en-US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一個不是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group_v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replacename1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group_v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replacename2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push = 1;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//else if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else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group_v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replacename1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!= 0 &amp;&amp;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group_v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replacename2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== 0) { 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//group</a:t>
            </a:r>
            <a:r>
              <a:rPr lang="zh-TW" altLang="en-US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一個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r>
              <a:rPr lang="zh-TW" altLang="en-US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一個不是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group_v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replacename2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group_v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replacename1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push = 1;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//else if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9108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25AA6D-2C6D-4668-9B2C-08ABDAD4C0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5847" y="1324580"/>
            <a:ext cx="11137237" cy="5394272"/>
          </a:xfrm>
        </p:spPr>
        <p:txBody>
          <a:bodyPr/>
          <a:lstStyle/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else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group_v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replacename1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!=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group_v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replacename2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{ 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//group</a:t>
            </a:r>
            <a:r>
              <a:rPr lang="zh-TW" altLang="en-US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不相同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group--;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temp1 =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group_v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replacename1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temp2 =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group_v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replacename2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j = 0; j &lt;= length;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j++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{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group_v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== temp1) {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group_v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temp2;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//if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group_v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&gt; temp1)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group_v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</a:t>
            </a:r>
            <a:r>
              <a:rPr lang="en-US" altLang="zh-TW" sz="1800" dirty="0">
                <a:solidFill>
                  <a:srgbClr val="0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--;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//for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push = 1;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//else if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groupzero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0;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//if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//for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6705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D034B20-0733-441A-8840-C3A5B6D96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619249"/>
            <a:ext cx="6443484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8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AFEFDE-B7AC-4F35-9D39-15FEE4A8B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81439" y="2864594"/>
            <a:ext cx="4924411" cy="1364506"/>
          </a:xfrm>
        </p:spPr>
        <p:txBody>
          <a:bodyPr/>
          <a:lstStyle/>
          <a:p>
            <a:r>
              <a:rPr lang="en-US" altLang="zh-TW" sz="6600" dirty="0"/>
              <a:t>Thank you</a:t>
            </a:r>
            <a:endParaRPr lang="zh-TW" altLang="en-US" sz="66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808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디자인 1">
      <a:dk1>
        <a:sysClr val="windowText" lastClr="000000"/>
      </a:dk1>
      <a:lt1>
        <a:sysClr val="window" lastClr="FFFFFF"/>
      </a:lt1>
      <a:dk2>
        <a:srgbClr val="B6D345"/>
      </a:dk2>
      <a:lt2>
        <a:srgbClr val="1B9C77"/>
      </a:lt2>
      <a:accent1>
        <a:srgbClr val="9CC4AE"/>
      </a:accent1>
      <a:accent2>
        <a:srgbClr val="0D4677"/>
      </a:accent2>
      <a:accent3>
        <a:srgbClr val="ECAF45"/>
      </a:accent3>
      <a:accent4>
        <a:srgbClr val="F8E45E"/>
      </a:accent4>
      <a:accent5>
        <a:srgbClr val="E03646"/>
      </a:accent5>
      <a:accent6>
        <a:srgbClr val="F58345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디자인 1">
      <a:dk1>
        <a:sysClr val="windowText" lastClr="000000"/>
      </a:dk1>
      <a:lt1>
        <a:sysClr val="window" lastClr="FFFFFF"/>
      </a:lt1>
      <a:dk2>
        <a:srgbClr val="B6D345"/>
      </a:dk2>
      <a:lt2>
        <a:srgbClr val="1B9C77"/>
      </a:lt2>
      <a:accent1>
        <a:srgbClr val="9CC4AE"/>
      </a:accent1>
      <a:accent2>
        <a:srgbClr val="0D4677"/>
      </a:accent2>
      <a:accent3>
        <a:srgbClr val="ECAF45"/>
      </a:accent3>
      <a:accent4>
        <a:srgbClr val="F8E45E"/>
      </a:accent4>
      <a:accent5>
        <a:srgbClr val="E03646"/>
      </a:accent5>
      <a:accent6>
        <a:srgbClr val="F58345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디자인 1">
      <a:dk1>
        <a:sysClr val="windowText" lastClr="000000"/>
      </a:dk1>
      <a:lt1>
        <a:sysClr val="window" lastClr="FFFFFF"/>
      </a:lt1>
      <a:dk2>
        <a:srgbClr val="B6D345"/>
      </a:dk2>
      <a:lt2>
        <a:srgbClr val="1B9C77"/>
      </a:lt2>
      <a:accent1>
        <a:srgbClr val="9CC4AE"/>
      </a:accent1>
      <a:accent2>
        <a:srgbClr val="0D4677"/>
      </a:accent2>
      <a:accent3>
        <a:srgbClr val="ECAF45"/>
      </a:accent3>
      <a:accent4>
        <a:srgbClr val="F8E45E"/>
      </a:accent4>
      <a:accent5>
        <a:srgbClr val="E03646"/>
      </a:accent5>
      <a:accent6>
        <a:srgbClr val="F58345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590</Words>
  <Application>Microsoft Office PowerPoint</Application>
  <PresentationFormat>寬螢幕</PresentationFormat>
  <Paragraphs>80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맑은 고딕</vt:lpstr>
      <vt:lpstr>細明體</vt:lpstr>
      <vt:lpstr>微軟正黑體</vt:lpstr>
      <vt:lpstr>Arial</vt:lpstr>
      <vt:lpstr>Calibri</vt:lpstr>
      <vt:lpstr>Tahoma</vt:lpstr>
      <vt:lpstr>Office 테마</vt:lpstr>
      <vt:lpstr>2_Office 테마</vt:lpstr>
      <vt:lpstr>3_Office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ypppt</dc:creator>
  <cp:keywords>http:/www.ypppt.com</cp:keywords>
  <dc:description>http://www.ypppt.com/</dc:description>
  <cp:lastModifiedBy>子溱 林</cp:lastModifiedBy>
  <cp:revision>8</cp:revision>
  <dcterms:created xsi:type="dcterms:W3CDTF">2017-03-02T08:50:23Z</dcterms:created>
  <dcterms:modified xsi:type="dcterms:W3CDTF">2022-02-24T04:38:32Z</dcterms:modified>
</cp:coreProperties>
</file>