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42a6965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42a6965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42a696587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42a696587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42a696587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42a696587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42a696587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42a696587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42a696587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42a696587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42a69658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42a69658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42a696587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42a696587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42a696587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42a696587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2a69658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2a69658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42a69658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42a69658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42a69658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42a69658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42a696587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42a696587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42a696587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42a696587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42a696587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42a696587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42a696587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42a696587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42a696587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42a696587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42a696587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42a696587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github.com/LIN251/CompressionOfPointClouds" TargetMode="External"/><Relationship Id="rId5" Type="http://schemas.openxmlformats.org/officeDocument/2006/relationships/hyperlink" Target="https://github.com/LIN251/CompressionOfPointClouds" TargetMode="External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02175" y="1749900"/>
            <a:ext cx="483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 Point clouds Compression</a:t>
            </a:r>
            <a:endParaRPr b="1" sz="1900"/>
          </a:p>
        </p:txBody>
      </p:sp>
      <p:sp>
        <p:nvSpPr>
          <p:cNvPr id="58" name="Google Shape;58;p13"/>
          <p:cNvSpPr txBox="1"/>
          <p:nvPr/>
        </p:nvSpPr>
        <p:spPr>
          <a:xfrm>
            <a:off x="2968775" y="3465100"/>
            <a:ext cx="64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 Zhang (lzhang50@usc.edu)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0" y="-20000"/>
            <a:ext cx="362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cloud compression algorithm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2150" y="3742800"/>
            <a:ext cx="9119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Github: https://github.com/LIN251/CompressionOfPointClouds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pointCloudCompression(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'$PATH_OF_DATASET'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'OUTPUT_FIle', EYE_POSITION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plotPtCld(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'./OUTPUT_FIle'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pointCloudCompression(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'~/Datasets/Princeton/db/17/m1740/m1740.off'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'./pt1741.ptcld', [1 1 1]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plotPtCld(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'./pt1741.ptcld'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25" y="527925"/>
            <a:ext cx="3719425" cy="30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0025" y="120075"/>
            <a:ext cx="4553974" cy="3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152400" y="152400"/>
            <a:ext cx="3000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0860"/>
            <a:ext cx="9144000" cy="448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1980700" y="3821300"/>
            <a:ext cx="644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Matlab: R2022b (9.13.0.2049777) August 24,2022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github.com/LIN251/CompressionOfPointClouds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222800" y="150150"/>
            <a:ext cx="8892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pointCloudCompression(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/Datasets/Princeton/db/17/m1740/m1740.off'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'./pt1741.ptcld'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[1 1 1])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 center of point cloud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plotPtCld(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'./pt1741.ptcld'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[1 1 1], [0.3433 0.4904 0.8010])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5763" y="1086350"/>
            <a:ext cx="3943975" cy="2734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4"/>
          <p:cNvCxnSpPr/>
          <p:nvPr/>
        </p:nvCxnSpPr>
        <p:spPr>
          <a:xfrm>
            <a:off x="3099650" y="973475"/>
            <a:ext cx="339000" cy="8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4"/>
          <p:cNvCxnSpPr/>
          <p:nvPr/>
        </p:nvCxnSpPr>
        <p:spPr>
          <a:xfrm flipH="1">
            <a:off x="3676075" y="954125"/>
            <a:ext cx="513300" cy="8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998075" y="49500"/>
            <a:ext cx="6470100" cy="4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oint Cloud Compression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Eye position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Ray direction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Unit vector from eye to each point in the point cloud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Scalar quantization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(trade off between 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r>
              <a:rPr b="1"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accurate)</a:t>
            </a:r>
            <a:endParaRPr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ray direction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 (</a:t>
            </a: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Ray-AABB Intersection Algorithm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bounding cube (BC) of the point cloud (max and min point)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intersection point(x) of the ray and the surface of the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the ray from human eye to x until it hits a point in the point cloud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if rays beyond BC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i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the ray has penetrated the BC and has not hit any usable point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after hitting the first point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Mark first visitable vertex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5.	Mark all neighbor of the current vertex ( x &lt;= 6 neighbors)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6.	Loop through all rays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7.	Generate new point cloud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6267425" y="2961100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0" y="67175"/>
            <a:ext cx="5994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873700" y="3341850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99" name="Google Shape;199;p26"/>
          <p:cNvSpPr txBox="1"/>
          <p:nvPr/>
        </p:nvSpPr>
        <p:spPr>
          <a:xfrm>
            <a:off x="6194825" y="3261225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00" name="Google Shape;200;p26"/>
          <p:cNvSpPr txBox="1"/>
          <p:nvPr/>
        </p:nvSpPr>
        <p:spPr>
          <a:xfrm>
            <a:off x="5793350" y="3089663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01" name="Google Shape;201;p26"/>
          <p:cNvSpPr txBox="1"/>
          <p:nvPr/>
        </p:nvSpPr>
        <p:spPr>
          <a:xfrm>
            <a:off x="6267425" y="2961100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47" y="212472"/>
            <a:ext cx="4446300" cy="21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948" y="4003450"/>
            <a:ext cx="1099025" cy="8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363" y="2617850"/>
            <a:ext cx="3947480" cy="2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4509050" y="2918175"/>
            <a:ext cx="459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R1: </a:t>
            </a:r>
            <a:r>
              <a:rPr lang="en"/>
              <a:t>If the ray doesn't hit the boundary, then it must not hit the point cloud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R2: If the ray hits the boundary then there is a chance it did not hit the point cloud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R3: If the ray hits the boundary then it has a chance of hitting the point cloud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2926" y="163075"/>
            <a:ext cx="2806945" cy="21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0" y="67175"/>
            <a:ext cx="59943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tracing equation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R(t)=O+t∗D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t_x = (R(t) - O.x) / Dir.x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t_y = (R(t) - O.y) / Dir.y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t_z = (R(t) - O.z) / Dir.z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plane equation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aX+bY+cZ+d=0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faces of a AABB cube. They are parallel to the XY, XZ, YZ planes.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plane equations are X=d, Y=d, Z=d. In this case, the intersection point R(tins) on the plane: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ray intersects two faces perpendicular to the x-axis,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t_x0 = (d - O.x) / Dir.x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ray intersects two faces perpendicular to the y-axis,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t_y0 = (d - O.y) / Dir.y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ray intersects two faces perpendicular to the z-axis,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t_z0 = (d - O.z) / Dir.z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hit: (t_x0, t_y0, t_z0)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Second</a:t>
            </a:r>
            <a:r>
              <a:rPr lang="en">
                <a:solidFill>
                  <a:schemeClr val="dk1"/>
                </a:solidFill>
              </a:rPr>
              <a:t> hit: (t_x1, t_y1, t_z1)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5873700" y="3341850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16" name="Google Shape;216;p27"/>
          <p:cNvSpPr txBox="1"/>
          <p:nvPr/>
        </p:nvSpPr>
        <p:spPr>
          <a:xfrm>
            <a:off x="5793350" y="3089663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17" name="Google Shape;217;p27"/>
          <p:cNvSpPr txBox="1"/>
          <p:nvPr/>
        </p:nvSpPr>
        <p:spPr>
          <a:xfrm>
            <a:off x="6267425" y="2961100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948" y="4003450"/>
            <a:ext cx="1099025" cy="8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350" y="33275"/>
            <a:ext cx="4775425" cy="22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5" y="241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5873700" y="3341850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28" name="Google Shape;228;p28"/>
          <p:cNvSpPr txBox="1"/>
          <p:nvPr/>
        </p:nvSpPr>
        <p:spPr>
          <a:xfrm>
            <a:off x="5793350" y="3089663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29" name="Google Shape;229;p28"/>
          <p:cNvSpPr txBox="1"/>
          <p:nvPr/>
        </p:nvSpPr>
        <p:spPr>
          <a:xfrm>
            <a:off x="6267425" y="2961100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948" y="4003450"/>
            <a:ext cx="1099025" cy="8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82" y="24175"/>
            <a:ext cx="39938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0" y="18501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X axis direction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0" y="30187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</a:t>
            </a:r>
            <a:r>
              <a:rPr lang="en" sz="900">
                <a:solidFill>
                  <a:schemeClr val="dk1"/>
                </a:solidFill>
              </a:rPr>
              <a:t> axis direction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8750" y="44166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Z</a:t>
            </a:r>
            <a:r>
              <a:rPr lang="en" sz="900">
                <a:solidFill>
                  <a:schemeClr val="dk1"/>
                </a:solidFill>
              </a:rPr>
              <a:t> axis direction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1879175" y="523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hits 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9766" y="0"/>
            <a:ext cx="400604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6974225" y="583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light miss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4827725" y="23318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X axis direction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4827725" y="33988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 axis direction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879175" y="47367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Z axis direction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7264300" y="46130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t_min &gt; t_max, so no intersection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3603725" y="1975825"/>
            <a:ext cx="26637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873700" y="3341850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51" name="Google Shape;251;p29"/>
          <p:cNvSpPr txBox="1"/>
          <p:nvPr/>
        </p:nvSpPr>
        <p:spPr>
          <a:xfrm>
            <a:off x="5793350" y="3089663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52" name="Google Shape;252;p29"/>
          <p:cNvSpPr txBox="1"/>
          <p:nvPr/>
        </p:nvSpPr>
        <p:spPr>
          <a:xfrm>
            <a:off x="6267425" y="2961100"/>
            <a:ext cx="12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675" y="162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Why?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50" y="1029825"/>
            <a:ext cx="3720724" cy="21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800" y="241088"/>
            <a:ext cx="4918025" cy="43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166663" y="4707250"/>
            <a:ext cx="47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2: https://github.com/shahramg/FLS-Multimedia2022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11200" y="33654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1: Princeton Shape Benchmark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0" y="62325"/>
            <a:ext cx="3627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Princeton Shape Benchmark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75" y="1212225"/>
            <a:ext cx="31623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450" y="450425"/>
            <a:ext cx="5784550" cy="39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710150" y="4412175"/>
            <a:ext cx="19494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 info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Geometry info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28600" y="400200"/>
            <a:ext cx="693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775" y="1212100"/>
            <a:ext cx="2704376" cy="25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9993" y="881865"/>
            <a:ext cx="190350" cy="23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1177" y="881875"/>
            <a:ext cx="1585469" cy="353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4696" y="805149"/>
            <a:ext cx="218035" cy="2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7009775" y="4572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5742850" y="400200"/>
            <a:ext cx="27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Geometry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933775" y="70450"/>
            <a:ext cx="19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Connectivity 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8366525" y="470650"/>
            <a:ext cx="753000" cy="3156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flipH="1">
            <a:off x="6028175" y="707625"/>
            <a:ext cx="753000" cy="717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0" y="-20000"/>
            <a:ext cx="362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to point cloud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00" y="647025"/>
            <a:ext cx="31623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174" y="23588"/>
            <a:ext cx="4664825" cy="395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12150" y="3742800"/>
            <a:ext cx="9119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Ref: https://github.com/shahramg/FLS-Multimedia2022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cnvPrincetonShapeToPtCld(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'$PATH_OF_DATASET'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'OUTPUT_FIle'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plotPtCld(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'./OUTPUT_FIle'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cnvPrincetonShapeToPtCld(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'~/Datasets/Princeton/db/17/m1740/m1740.off'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'./pt17400.ptcld'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plotPtCld(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'./pt17400.ptcld'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45325" y="1204675"/>
            <a:ext cx="42864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point cloud compression: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		16k vertices (16231)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Run-time:	2~3 seconds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174" y="193088"/>
            <a:ext cx="4664825" cy="395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45325" y="1204675"/>
            <a:ext cx="42864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point cloud compression: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ertices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16k -&gt; 5k (5190)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Run-time:	5 mins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tracing:	15816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Eye position: 	[100 100 100]    //[x y z]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248" y="513375"/>
            <a:ext cx="4935749" cy="30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0" y="-20000"/>
            <a:ext cx="362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cloud compression algorithm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2150" y="3742800"/>
            <a:ext cx="9119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Github: https://github.com/LIN251/CompressionOfPointClouds    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pointCloudCompression(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'$PATH_OF_DATASET'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'OUTPUT_FIle', EYE_POSITION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plotPtCld(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'./OUTPUT_FIle'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pointCloudCompression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'~/Datasets/Princeton/db/17/m1740/m1740.off'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'./pt17400.ptcld', [100 100 100]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plotPtCld(</a:t>
            </a:r>
            <a:r>
              <a:rPr lang="en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'./pt17400.ptcld'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304" y="586563"/>
            <a:ext cx="4770701" cy="29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00" y="789513"/>
            <a:ext cx="4184450" cy="26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0" y="62325"/>
            <a:ext cx="3627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0350" y="1537575"/>
            <a:ext cx="43227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point cloud compression: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Vertices : 	16k -&gt; 3k (3408)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Run-time:	2.5 mins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tracing:	15566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Eye position: 	[1 1 1]    //[x y z]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149" y="513375"/>
            <a:ext cx="4452576" cy="36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