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1" r:id="rId1"/>
  </p:sldMasterIdLst>
  <p:notesMasterIdLst>
    <p:notesMasterId r:id="rId11"/>
  </p:notesMasterIdLst>
  <p:sldIdLst>
    <p:sldId id="256" r:id="rId2"/>
    <p:sldId id="261" r:id="rId3"/>
    <p:sldId id="263" r:id="rId4"/>
    <p:sldId id="265" r:id="rId5"/>
    <p:sldId id="266" r:id="rId6"/>
    <p:sldId id="264" r:id="rId7"/>
    <p:sldId id="267" r:id="rId8"/>
    <p:sldId id="262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FFE6"/>
    <a:srgbClr val="8FFFF6"/>
    <a:srgbClr val="58FF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491"/>
    <p:restoredTop sz="94672"/>
  </p:normalViewPr>
  <p:slideViewPr>
    <p:cSldViewPr snapToGrid="0" snapToObjects="1">
      <p:cViewPr varScale="1">
        <p:scale>
          <a:sx n="134" d="100"/>
          <a:sy n="134" d="100"/>
        </p:scale>
        <p:origin x="1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7F856-BA6D-6044-83BC-8A917C7C540C}" type="datetimeFigureOut">
              <a:rPr lang="en-US" smtClean="0"/>
              <a:t>8/13/23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9B95F-CDA9-2F4B-884F-D22ACE34C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15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C9B95F-CDA9-2F4B-884F-D22ACE34C6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14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C9B95F-CDA9-2F4B-884F-D22ACE34C6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63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CD422-F69C-B262-CDFC-A033FA079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D2BEE-A65C-3622-4871-2E7D4AC51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DF720-6BD8-23C9-837A-930EA7476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11EB3-8BA9-9F21-4D19-E8CE5E1CD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2744E-28B4-3922-0E85-AF79073EA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9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1D5A-4301-6D24-67C3-B3185C13A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92B4C-D757-0CFC-543F-5AE45504C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1A674-9BFD-039E-55F8-FABD29FBB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B6378-2F3C-D2C4-8BFB-1C5E27D10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596D5-9802-0C94-A22D-7CC779FBF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0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5D16E0-8754-C6B5-01EB-09F11BD1FB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867C2C-54CC-7200-04EA-905DB8C95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68105-F4D3-6561-B938-0A53F764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F3939-6CAC-9818-9FD2-4A78848EA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34FA1-65D2-263C-976F-6EFDF9F55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0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0D140-5478-5063-FB38-B99117C2E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8DAA9-18EE-8EF9-9301-42AE07102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55D14-B518-3A6B-27FD-81C1C5D31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FBFD2-C3F8-B076-B1C6-B4F78AB3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1721A-CA51-7528-8579-1D173E48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9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FB7A8-0A8B-6DF0-2D2A-761EB9DD3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F998A-BB63-4D78-B9FE-BF3CB40CB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D1AEC-D710-53CF-4A0B-0A84E80B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7B1C4-2924-A56E-1A70-493C44BA8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54DF-C212-077B-B254-D45A5A76A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65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D6E79-79F3-8448-2DF5-A20EA708C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53424-E940-2630-109F-B92A7B4E6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AB9B0-AD6A-0DE1-0BAF-70DACFCDB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F69DD-A036-1C6C-58B9-99021A2CC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8/13/23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D88F5-2F7B-1A64-0976-B81A6D24B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6326E-699D-A938-DD4B-ADD95D7DE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9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C3A6-725B-BD40-C5E0-3CFE6ED96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8D815-4B0F-F20B-951E-F00A2A35F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05316-4DE0-8F2F-1883-841F20109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37334C-5CF5-B183-BE57-C45FCF25BD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2090B-AFAA-3A24-66F7-944369E8E3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2B0460-9F12-B604-9A7D-100CA2842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8/13/23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A9E9B1-280C-CE35-A4A3-7500D0F4B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A3547B-4F67-1EC3-7808-DE953B3B9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3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941A-0B55-1E95-C7FB-607A51BB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CB09C-1619-3AA9-9857-05EEE3F68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8/13/23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BB04ED-358F-53E7-171D-9FFF27156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8748B-4388-F68D-D29C-D32662841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73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BDB7F1-CB91-256C-2CD8-F77F7CFA1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8/13/23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377EA2-FC2C-30FE-B6D0-98BC6FC3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1608A-BED5-C197-8A8D-EC317906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0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7C7DC-F66C-DDAA-1910-E5C37C69E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5AD47-99D8-4DEB-D944-F72925551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15029-CD04-54F1-EB55-ACB486844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62EEE-9ED5-A8A1-8FE4-894FCD158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8/13/23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916A8-AE04-BBA8-A765-68A9AD604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81AD6-4C94-7B3C-D1F0-6604A2A2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0698F-B96C-DA2B-2A32-5C06A844C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5713BE-A068-F846-6651-1A74FE588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BE18A-D697-0136-A8C7-C2C5169DB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6B1D6-CCDA-4876-0458-CD2A0B500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8/13/23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ED664-547C-8DCB-812A-740CE1182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7349E-0DA0-9A60-1688-A4C432B66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6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9DF749-9313-6FA3-6E34-1B88D455A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A9E27-E281-8D54-33DA-E66C9FEB5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92DB1-3608-0707-7814-A975BC7687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D1853-EC6A-F244-8D3B-C13A21A74960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41E43-DB2F-911C-2CB5-DBC0000772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18EE5-9D17-A928-D3C3-949E556F9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8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eventeny-demo/src/index.ph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LIN251/eventeny-dem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F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95B8EF8-D93E-DFA6-A064-8FBBAFB1AA41}"/>
              </a:ext>
            </a:extLst>
          </p:cNvPr>
          <p:cNvSpPr/>
          <p:nvPr/>
        </p:nvSpPr>
        <p:spPr>
          <a:xfrm>
            <a:off x="3243488" y="2184395"/>
            <a:ext cx="57050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Market Place Demo</a:t>
            </a:r>
          </a:p>
        </p:txBody>
      </p:sp>
    </p:spTree>
    <p:extLst>
      <p:ext uri="{BB962C8B-B14F-4D97-AF65-F5344CB8AC3E}">
        <p14:creationId xmlns:p14="http://schemas.microsoft.com/office/powerpoint/2010/main" val="1512912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F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A367DB-7143-4AC7-BC6E-7B3D0C87C7E3}"/>
              </a:ext>
            </a:extLst>
          </p:cNvPr>
          <p:cNvSpPr/>
          <p:nvPr/>
        </p:nvSpPr>
        <p:spPr>
          <a:xfrm>
            <a:off x="1303880" y="1719302"/>
            <a:ext cx="22263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Set Up: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3A582F-D3BE-C736-7360-068814053293}"/>
              </a:ext>
            </a:extLst>
          </p:cNvPr>
          <p:cNvSpPr/>
          <p:nvPr/>
        </p:nvSpPr>
        <p:spPr>
          <a:xfrm>
            <a:off x="1394455" y="3030812"/>
            <a:ext cx="10302500" cy="31393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1F2328"/>
                </a:solidFill>
                <a:effectLst/>
                <a:latin typeface="-apple-system"/>
              </a:rPr>
              <a:t>Clone project.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1F2328"/>
                </a:solidFill>
                <a:effectLst/>
                <a:latin typeface="-apple-system"/>
              </a:rPr>
              <a:t>Update all required fields in the .env file.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1F2328"/>
                </a:solidFill>
                <a:effectLst/>
                <a:latin typeface="-apple-system"/>
              </a:rPr>
              <a:t>Run $composer install to install all packages.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1F2328"/>
                </a:solidFill>
                <a:effectLst/>
                <a:latin typeface="-apple-system"/>
              </a:rPr>
              <a:t>Entry (suppose using localhost): </a:t>
            </a:r>
            <a:r>
              <a:rPr lang="en-US" sz="2400" b="0" i="0" u="none" strike="noStrike" dirty="0">
                <a:solidFill>
                  <a:srgbClr val="1F2328"/>
                </a:solidFill>
                <a:effectLst/>
                <a:latin typeface="-apple-system"/>
                <a:hlinkClick r:id="rId3"/>
              </a:rPr>
              <a:t>http://localhost/eventeny-demo/src/index.php</a:t>
            </a:r>
            <a:endParaRPr lang="en-US" sz="2400" b="0" i="0" u="none" strike="noStrike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sz="2400" b="0" i="0" dirty="0">
                <a:solidFill>
                  <a:srgbClr val="1F2328"/>
                </a:solidFill>
                <a:effectLst/>
                <a:latin typeface="-apple-system"/>
              </a:rPr>
              <a:t>(When you first access the application, it will automatically </a:t>
            </a:r>
          </a:p>
          <a:p>
            <a:pPr algn="l"/>
            <a:r>
              <a:rPr lang="en-US" sz="2400" b="0" i="0" dirty="0">
                <a:solidFill>
                  <a:srgbClr val="1F2328"/>
                </a:solidFill>
                <a:effectLst/>
                <a:latin typeface="-apple-system"/>
              </a:rPr>
              <a:t>create the necessary database, tables and populate some sample data.)</a:t>
            </a:r>
          </a:p>
          <a:p>
            <a:endParaRPr lang="en-US" sz="5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B964B9-78B8-3A61-EE75-417DF3FA88DE}"/>
              </a:ext>
            </a:extLst>
          </p:cNvPr>
          <p:cNvSpPr/>
          <p:nvPr/>
        </p:nvSpPr>
        <p:spPr>
          <a:xfrm>
            <a:off x="2295190" y="204229"/>
            <a:ext cx="73298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 err="1"/>
              <a:t>Github</a:t>
            </a:r>
            <a:r>
              <a:rPr lang="en-US" sz="2400" dirty="0"/>
              <a:t> Repo: </a:t>
            </a:r>
            <a:r>
              <a:rPr lang="en-US" sz="2400" dirty="0">
                <a:hlinkClick r:id="rId4"/>
              </a:rPr>
              <a:t>https://github.com/LIN251/eventeny-demo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529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F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A367DB-7143-4AC7-BC6E-7B3D0C87C7E3}"/>
              </a:ext>
            </a:extLst>
          </p:cNvPr>
          <p:cNvSpPr/>
          <p:nvPr/>
        </p:nvSpPr>
        <p:spPr>
          <a:xfrm>
            <a:off x="569666" y="345990"/>
            <a:ext cx="223670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Database </a:t>
            </a:r>
          </a:p>
          <a:p>
            <a:pPr algn="ctr"/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Schema: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AC9D4-E4D6-8663-73A3-43CD96C13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286" y="138134"/>
            <a:ext cx="8349048" cy="65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447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F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A367DB-7143-4AC7-BC6E-7B3D0C87C7E3}"/>
              </a:ext>
            </a:extLst>
          </p:cNvPr>
          <p:cNvSpPr/>
          <p:nvPr/>
        </p:nvSpPr>
        <p:spPr>
          <a:xfrm>
            <a:off x="144933" y="222422"/>
            <a:ext cx="18010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Images</a:t>
            </a:r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</a:p>
        </p:txBody>
      </p:sp>
      <p:pic>
        <p:nvPicPr>
          <p:cNvPr id="2050" name="Picture 2" descr="marketplace1">
            <a:extLst>
              <a:ext uri="{FF2B5EF4-FFF2-40B4-BE49-F238E27FC236}">
                <a16:creationId xmlns:a16="http://schemas.microsoft.com/office/drawing/2014/main" id="{5C9FEDE7-6089-3781-7BC9-7848DF5AE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33" y="2985647"/>
            <a:ext cx="5197841" cy="303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rketplace2">
            <a:extLst>
              <a:ext uri="{FF2B5EF4-FFF2-40B4-BE49-F238E27FC236}">
                <a16:creationId xmlns:a16="http://schemas.microsoft.com/office/drawing/2014/main" id="{92FCE11D-8FA3-143A-C718-07B2368E4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836" y="114853"/>
            <a:ext cx="3142732" cy="341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dmin2">
            <a:extLst>
              <a:ext uri="{FF2B5EF4-FFF2-40B4-BE49-F238E27FC236}">
                <a16:creationId xmlns:a16="http://schemas.microsoft.com/office/drawing/2014/main" id="{FAE28379-502A-7EF4-8A8A-13F84DD56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728" y="222422"/>
            <a:ext cx="5844746" cy="238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dmin4">
            <a:extLst>
              <a:ext uri="{FF2B5EF4-FFF2-40B4-BE49-F238E27FC236}">
                <a16:creationId xmlns:a16="http://schemas.microsoft.com/office/drawing/2014/main" id="{D9CD7FBC-061C-7671-6C8A-F36F699C1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505" y="3673663"/>
            <a:ext cx="6392562" cy="303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159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F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A367DB-7143-4AC7-BC6E-7B3D0C87C7E3}"/>
              </a:ext>
            </a:extLst>
          </p:cNvPr>
          <p:cNvSpPr/>
          <p:nvPr/>
        </p:nvSpPr>
        <p:spPr>
          <a:xfrm>
            <a:off x="144933" y="222422"/>
            <a:ext cx="18010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Images</a:t>
            </a:r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</a:p>
        </p:txBody>
      </p:sp>
      <p:pic>
        <p:nvPicPr>
          <p:cNvPr id="3074" name="Picture 2" descr="Admin3">
            <a:extLst>
              <a:ext uri="{FF2B5EF4-FFF2-40B4-BE49-F238E27FC236}">
                <a16:creationId xmlns:a16="http://schemas.microsoft.com/office/drawing/2014/main" id="{0B2C00C9-151A-91C2-B865-24F529118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713" y="176546"/>
            <a:ext cx="7450353" cy="295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dmin6">
            <a:extLst>
              <a:ext uri="{FF2B5EF4-FFF2-40B4-BE49-F238E27FC236}">
                <a16:creationId xmlns:a16="http://schemas.microsoft.com/office/drawing/2014/main" id="{AFFD0156-AD2D-5B33-27FE-7D9F0DF52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713" y="3398642"/>
            <a:ext cx="7450353" cy="328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dmin7">
            <a:extLst>
              <a:ext uri="{FF2B5EF4-FFF2-40B4-BE49-F238E27FC236}">
                <a16:creationId xmlns:a16="http://schemas.microsoft.com/office/drawing/2014/main" id="{9173FCD1-3B0E-4230-4376-7FA6A8A16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33" y="1590079"/>
            <a:ext cx="4266429" cy="447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43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F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A367DB-7143-4AC7-BC6E-7B3D0C87C7E3}"/>
              </a:ext>
            </a:extLst>
          </p:cNvPr>
          <p:cNvSpPr/>
          <p:nvPr/>
        </p:nvSpPr>
        <p:spPr>
          <a:xfrm>
            <a:off x="354748" y="222421"/>
            <a:ext cx="269060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Key Features: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3A582F-D3BE-C736-7360-068814053293}"/>
              </a:ext>
            </a:extLst>
          </p:cNvPr>
          <p:cNvSpPr/>
          <p:nvPr/>
        </p:nvSpPr>
        <p:spPr>
          <a:xfrm>
            <a:off x="354748" y="1095407"/>
            <a:ext cx="5981253" cy="54784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1. All Products Page</a:t>
            </a:r>
          </a:p>
          <a:p>
            <a:pPr algn="l"/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2. Guest Purchase</a:t>
            </a:r>
          </a:p>
          <a:p>
            <a:pPr algn="l"/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3. Purchase Confirmation Email</a:t>
            </a:r>
          </a:p>
          <a:p>
            <a:pPr algn="l"/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4. Price History Tracking</a:t>
            </a:r>
          </a:p>
          <a:p>
            <a:pPr algn="l"/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5. Checkout (validation)</a:t>
            </a:r>
          </a:p>
          <a:p>
            <a:pPr algn="l"/>
            <a:r>
              <a:rPr lang="en-US" sz="2500" dirty="0">
                <a:solidFill>
                  <a:srgbClr val="1F2328"/>
                </a:solidFill>
                <a:latin typeface="-apple-system"/>
              </a:rPr>
              <a:t>6</a:t>
            </a:r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. User Login</a:t>
            </a:r>
          </a:p>
          <a:p>
            <a:pPr algn="l"/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7. Account validation</a:t>
            </a:r>
          </a:p>
          <a:p>
            <a:r>
              <a:rPr lang="en-US" sz="2500" dirty="0">
                <a:solidFill>
                  <a:srgbClr val="1F2328"/>
                </a:solidFill>
                <a:latin typeface="-apple-system"/>
              </a:rPr>
              <a:t>8</a:t>
            </a:r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. User Registration</a:t>
            </a:r>
          </a:p>
          <a:p>
            <a:pPr algn="l"/>
            <a:r>
              <a:rPr lang="en-US" sz="2500" dirty="0">
                <a:solidFill>
                  <a:srgbClr val="1F2328"/>
                </a:solidFill>
                <a:latin typeface="-apple-system"/>
              </a:rPr>
              <a:t>9</a:t>
            </a:r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. Email Verification for Account Registration</a:t>
            </a:r>
          </a:p>
          <a:p>
            <a:pPr algn="l"/>
            <a:r>
              <a:rPr lang="en-US" sz="2500" dirty="0">
                <a:solidFill>
                  <a:srgbClr val="1F2328"/>
                </a:solidFill>
                <a:latin typeface="-apple-system"/>
              </a:rPr>
              <a:t>10</a:t>
            </a:r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. Personalized On-Sale Items</a:t>
            </a:r>
          </a:p>
          <a:p>
            <a:pPr algn="l"/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11. User Purchases</a:t>
            </a:r>
          </a:p>
          <a:p>
            <a:pPr algn="l"/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12. Order History</a:t>
            </a:r>
          </a:p>
          <a:p>
            <a:pPr algn="l"/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13. Pre-Shipment Order Cancellation</a:t>
            </a:r>
          </a:p>
          <a:p>
            <a:pPr algn="l"/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14. Post-Shipment Order Review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0739DE-A9AE-0D00-B686-F6D7298DC5E5}"/>
              </a:ext>
            </a:extLst>
          </p:cNvPr>
          <p:cNvSpPr/>
          <p:nvPr/>
        </p:nvSpPr>
        <p:spPr>
          <a:xfrm>
            <a:off x="6895591" y="1338536"/>
            <a:ext cx="4390626" cy="509370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15. Add New Products</a:t>
            </a:r>
          </a:p>
          <a:p>
            <a:pPr algn="l"/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16. Modify Products</a:t>
            </a:r>
          </a:p>
          <a:p>
            <a:pPr algn="l"/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17. Archive Products</a:t>
            </a:r>
          </a:p>
          <a:p>
            <a:pPr algn="l"/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18. Delete Products</a:t>
            </a:r>
          </a:p>
          <a:p>
            <a:pPr algn="l"/>
            <a:r>
              <a:rPr lang="en-US" sz="2500" dirty="0">
                <a:solidFill>
                  <a:srgbClr val="1F2328"/>
                </a:solidFill>
                <a:latin typeface="-apple-system"/>
              </a:rPr>
              <a:t>19. Offer product discount</a:t>
            </a:r>
            <a:endParaRPr lang="en-US" sz="25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en-US" sz="2500" dirty="0">
                <a:solidFill>
                  <a:srgbClr val="1F2328"/>
                </a:solidFill>
                <a:latin typeface="-apple-system"/>
              </a:rPr>
              <a:t>20</a:t>
            </a:r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. Price History Graph</a:t>
            </a:r>
          </a:p>
          <a:p>
            <a:pPr algn="l"/>
            <a:r>
              <a:rPr lang="en-US" sz="2500" dirty="0">
                <a:solidFill>
                  <a:srgbClr val="1F2328"/>
                </a:solidFill>
                <a:latin typeface="-apple-system"/>
              </a:rPr>
              <a:t>21</a:t>
            </a:r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. Edit &amp; Delete Archived Items</a:t>
            </a:r>
          </a:p>
          <a:p>
            <a:pPr algn="l"/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22. Restore Archived Products</a:t>
            </a:r>
          </a:p>
          <a:p>
            <a:pPr algn="l"/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23. Product Shipment</a:t>
            </a:r>
          </a:p>
          <a:p>
            <a:pPr algn="l"/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24. Customer Reviews</a:t>
            </a:r>
          </a:p>
          <a:p>
            <a:pPr algn="l"/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25. Earnings Chart</a:t>
            </a:r>
          </a:p>
          <a:p>
            <a:pPr algn="l"/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26. Contact Us (via Email)</a:t>
            </a:r>
          </a:p>
          <a:p>
            <a:pPr algn="l"/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27. Log Out</a:t>
            </a:r>
          </a:p>
        </p:txBody>
      </p:sp>
    </p:spTree>
    <p:extLst>
      <p:ext uri="{BB962C8B-B14F-4D97-AF65-F5344CB8AC3E}">
        <p14:creationId xmlns:p14="http://schemas.microsoft.com/office/powerpoint/2010/main" val="3760438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F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A367DB-7143-4AC7-BC6E-7B3D0C87C7E3}"/>
              </a:ext>
            </a:extLst>
          </p:cNvPr>
          <p:cNvSpPr/>
          <p:nvPr/>
        </p:nvSpPr>
        <p:spPr>
          <a:xfrm>
            <a:off x="182971" y="222421"/>
            <a:ext cx="30341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Improvements: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3A582F-D3BE-C736-7360-068814053293}"/>
              </a:ext>
            </a:extLst>
          </p:cNvPr>
          <p:cNvSpPr/>
          <p:nvPr/>
        </p:nvSpPr>
        <p:spPr>
          <a:xfrm>
            <a:off x="1898015" y="1038434"/>
            <a:ext cx="973151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Platform Improvements for Sellers: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Improve the Organization of Sales Items with Detailed Listings (such as: size, color, and condition).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Improve Contact Us Feature with another Admin Management System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User-Editable Personal Information (Contact Info)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Support for Multiple Images, Allowing Image Uploads (AWS S3, Firebase Store)</a:t>
            </a:r>
            <a:endParaRPr lang="en-US" sz="28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72F659-422C-9ED4-3953-366581F576C0}"/>
              </a:ext>
            </a:extLst>
          </p:cNvPr>
          <p:cNvSpPr txBox="1"/>
          <p:nvPr/>
        </p:nvSpPr>
        <p:spPr>
          <a:xfrm>
            <a:off x="850235" y="3767067"/>
            <a:ext cx="61042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User Experience Enhancements for Buyers: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Ability to Restore Items from Canceled Orders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Recommendations for Similar Items Based on Views and Canceled Orders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Making Product Offers to Sellers (Price History Chart)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Improve Shopping Cart with Multi-Item Support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Advance Filtering and Keyword 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Option to Leave Product Comments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076824-20B4-C80E-44FE-9667F96EEF75}"/>
              </a:ext>
            </a:extLst>
          </p:cNvPr>
          <p:cNvSpPr txBox="1"/>
          <p:nvPr/>
        </p:nvSpPr>
        <p:spPr>
          <a:xfrm>
            <a:off x="7397057" y="3905567"/>
            <a:ext cx="43619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 History Analysis (Lowest Price in the Past Month [Buyer])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Sales Data Analysis (Best-Selling Items [Seller])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Analysis of Reviews for Sold Products (Average Star Ratings and comments)</a:t>
            </a:r>
          </a:p>
        </p:txBody>
      </p:sp>
    </p:spTree>
    <p:extLst>
      <p:ext uri="{BB962C8B-B14F-4D97-AF65-F5344CB8AC3E}">
        <p14:creationId xmlns:p14="http://schemas.microsoft.com/office/powerpoint/2010/main" val="4262298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F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E34827-4705-38F3-5070-98772A65219F}"/>
              </a:ext>
            </a:extLst>
          </p:cNvPr>
          <p:cNvSpPr/>
          <p:nvPr/>
        </p:nvSpPr>
        <p:spPr>
          <a:xfrm>
            <a:off x="4438531" y="2598003"/>
            <a:ext cx="295035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96617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F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9083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371</Words>
  <Application>Microsoft Macintosh PowerPoint</Application>
  <PresentationFormat>Widescreen</PresentationFormat>
  <Paragraphs>62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 liu</dc:creator>
  <cp:lastModifiedBy>LIN ZHANG</cp:lastModifiedBy>
  <cp:revision>7</cp:revision>
  <dcterms:created xsi:type="dcterms:W3CDTF">2016-11-19T00:46:32Z</dcterms:created>
  <dcterms:modified xsi:type="dcterms:W3CDTF">2023-08-13T17:49:16Z</dcterms:modified>
</cp:coreProperties>
</file>