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61" r:id="rId3"/>
    <p:sldId id="263" r:id="rId4"/>
    <p:sldId id="265" r:id="rId5"/>
    <p:sldId id="266" r:id="rId6"/>
    <p:sldId id="264" r:id="rId7"/>
    <p:sldId id="267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FFE6"/>
    <a:srgbClr val="8FFFF6"/>
    <a:srgbClr val="58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D422-F69C-B262-CDFC-A033FA07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2BEE-A65C-3622-4871-2E7D4AC5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F720-6BD8-23C9-837A-930EA747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1EB3-8BA9-9F21-4D19-E8CE5E1C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744E-28B4-3922-0E85-AF79073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1D5A-4301-6D24-67C3-B3185C13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2B4C-D757-0CFC-543F-5AE45504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A674-9BFD-039E-55F8-FABD29FB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6378-2F3C-D2C4-8BFB-1C5E27D1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96D5-9802-0C94-A22D-7CC779F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D16E0-8754-C6B5-01EB-09F11BD1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67C2C-54CC-7200-04EA-905DB8C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8105-F4D3-6561-B938-0A53F76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3939-6CAC-9818-9FD2-4A78848E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4FA1-65D2-263C-976F-6EFDF9F5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140-5478-5063-FB38-B99117C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AA9-18EE-8EF9-9301-42AE0710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5D14-B518-3A6B-27FD-81C1C5D3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BFD2-C3F8-B076-B1C6-B4F78AB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721A-CA51-7528-8579-1D173E48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7A8-0A8B-6DF0-2D2A-761EB9DD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998A-BB63-4D78-B9FE-BF3CB40C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1AEC-D710-53CF-4A0B-0A84E80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B1C4-2924-A56E-1A70-493C44B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54DF-C212-077B-B254-D45A5A7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E79-79F3-8448-2DF5-A20EA708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3424-E940-2630-109F-B92A7B4E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AB9B0-AD6A-0DE1-0BAF-70DACFC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F69DD-A036-1C6C-58B9-99021A2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88F5-2F7B-1A64-0976-B81A6D2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326E-699D-A938-DD4B-ADD95D7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C3A6-725B-BD40-C5E0-3CFE6ED9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D815-4B0F-F20B-951E-F00A2A35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5316-4DE0-8F2F-1883-841F201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7334C-5CF5-B183-BE57-C45FCF25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2090B-AFAA-3A24-66F7-944369E8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0460-9F12-B604-9A7D-100CA284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E9B1-280C-CE35-A4A3-7500D0F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547B-4F67-1EC3-7808-DE953B3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1A-0B55-1E95-C7FB-607A51B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B09C-1619-3AA9-9857-05EEE3F6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B04ED-358F-53E7-171D-9FFF2715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748B-4388-F68D-D29C-D326628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B7F1-CB91-256C-2CD8-F77F7CF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7EA2-FC2C-30FE-B6D0-98BC6FC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608A-BED5-C197-8A8D-EC31790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C7DC-F66C-DDAA-1910-E5C37C69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D47-99D8-4DEB-D944-F7292555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15029-CD04-54F1-EB55-ACB48684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2EEE-9ED5-A8A1-8FE4-894FCD15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16A8-AE04-BBA8-A765-68A9AD60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1AD6-4C94-7B3C-D1F0-6604A2A2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98F-B96C-DA2B-2A32-5C06A84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713BE-A068-F846-6651-1A74FE588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E18A-D697-0136-A8C7-C2C5169D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B1D6-CCDA-4876-0458-CD2A0B5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D664-547C-8DCB-812A-740CE118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349E-0DA0-9A60-1688-A4C432B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DF749-9313-6FA3-6E34-1B88D45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9E27-E281-8D54-33DA-E66C9FEB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2DB1-3608-0707-7814-A975BC7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1E43-DB2F-911C-2CB5-DBC000077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EE5-9D17-A928-D3C3-949E556F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251/eventeny-demo" TargetMode="External"/><Relationship Id="rId2" Type="http://schemas.openxmlformats.org/officeDocument/2006/relationships/hyperlink" Target="http://localhost/eventeny-demo/src/index.ph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5B8EF8-D93E-DFA6-A064-8FBBAFB1AA41}"/>
              </a:ext>
            </a:extLst>
          </p:cNvPr>
          <p:cNvSpPr/>
          <p:nvPr/>
        </p:nvSpPr>
        <p:spPr>
          <a:xfrm>
            <a:off x="3243488" y="2184395"/>
            <a:ext cx="5705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Place Demo</a:t>
            </a:r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303880" y="1719302"/>
            <a:ext cx="222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Up: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394455" y="3030812"/>
            <a:ext cx="1030250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Clone project.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Update all required fields in the .env file.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Run $composer install to install all packages.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Entry (suppose using localhost): </a:t>
            </a:r>
            <a:r>
              <a:rPr lang="en-US" sz="2400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http://localhost/eventeny-demo/src/index.php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964B9-78B8-3A61-EE75-417DF3FA88DE}"/>
              </a:ext>
            </a:extLst>
          </p:cNvPr>
          <p:cNvSpPr/>
          <p:nvPr/>
        </p:nvSpPr>
        <p:spPr>
          <a:xfrm>
            <a:off x="2295190" y="204229"/>
            <a:ext cx="7329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3"/>
              </a:rPr>
              <a:t>https://github.com/LIN251/eventeny-demo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2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569666" y="345990"/>
            <a:ext cx="22367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AC9D4-E4D6-8663-73A3-43CD96C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86" y="138134"/>
            <a:ext cx="8349048" cy="65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2050" name="Picture 2" descr="marketplace1">
            <a:extLst>
              <a:ext uri="{FF2B5EF4-FFF2-40B4-BE49-F238E27FC236}">
                <a16:creationId xmlns:a16="http://schemas.microsoft.com/office/drawing/2014/main" id="{5C9FEDE7-6089-3781-7BC9-7848DF5A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2985647"/>
            <a:ext cx="5197841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ketplace2">
            <a:extLst>
              <a:ext uri="{FF2B5EF4-FFF2-40B4-BE49-F238E27FC236}">
                <a16:creationId xmlns:a16="http://schemas.microsoft.com/office/drawing/2014/main" id="{92FCE11D-8FA3-143A-C718-07B2368E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36" y="114853"/>
            <a:ext cx="3142732" cy="34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min2">
            <a:extLst>
              <a:ext uri="{FF2B5EF4-FFF2-40B4-BE49-F238E27FC236}">
                <a16:creationId xmlns:a16="http://schemas.microsoft.com/office/drawing/2014/main" id="{FAE28379-502A-7EF4-8A8A-13F84DD5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28" y="222422"/>
            <a:ext cx="5844746" cy="23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min4">
            <a:extLst>
              <a:ext uri="{FF2B5EF4-FFF2-40B4-BE49-F238E27FC236}">
                <a16:creationId xmlns:a16="http://schemas.microsoft.com/office/drawing/2014/main" id="{D9CD7FBC-061C-7671-6C8A-F36F699C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05" y="3673663"/>
            <a:ext cx="6392562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3074" name="Picture 2" descr="Admin3">
            <a:extLst>
              <a:ext uri="{FF2B5EF4-FFF2-40B4-BE49-F238E27FC236}">
                <a16:creationId xmlns:a16="http://schemas.microsoft.com/office/drawing/2014/main" id="{0B2C00C9-151A-91C2-B865-24F5291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176546"/>
            <a:ext cx="7450353" cy="29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min6">
            <a:extLst>
              <a:ext uri="{FF2B5EF4-FFF2-40B4-BE49-F238E27FC236}">
                <a16:creationId xmlns:a16="http://schemas.microsoft.com/office/drawing/2014/main" id="{AFFD0156-AD2D-5B33-27FE-7D9F0DF5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3398642"/>
            <a:ext cx="7450353" cy="3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min7">
            <a:extLst>
              <a:ext uri="{FF2B5EF4-FFF2-40B4-BE49-F238E27FC236}">
                <a16:creationId xmlns:a16="http://schemas.microsoft.com/office/drawing/2014/main" id="{9173FCD1-3B0E-4230-4376-7FA6A8A1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1590079"/>
            <a:ext cx="4266429" cy="44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354748" y="222421"/>
            <a:ext cx="2690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Features: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354748" y="1095407"/>
            <a:ext cx="5981253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1. All Products Page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2. Guest Purchase Option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3. Purchase Confirmation Email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4. Price History Tracking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5. Checkout Process (validation)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Login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7. Account validation</a:t>
            </a: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8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9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Email Verification for Account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Personalized On-Sale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11. User Account Purchases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12. My Order History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13. Pre-Shipment Order Cancellation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14. Submit Post-Shipment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739DE-A9AE-0D00-B686-F6D7298DC5E5}"/>
              </a:ext>
            </a:extLst>
          </p:cNvPr>
          <p:cNvSpPr/>
          <p:nvPr/>
        </p:nvSpPr>
        <p:spPr>
          <a:xfrm>
            <a:off x="6895591" y="1338536"/>
            <a:ext cx="4390626" cy="50937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15. Add New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16. Modify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17. Archive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18. Delete Products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19. Offer product discount</a:t>
            </a:r>
            <a:endParaRPr lang="en-US" sz="2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20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Display Price History Graph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21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Edit &amp; Delete Archived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22. Restore Archived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23. Product Shipment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24. Acquire Customer Reviews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25. Earnings Chart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26. Contact Us (via Email)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27. Log Out</a:t>
            </a:r>
          </a:p>
        </p:txBody>
      </p:sp>
    </p:spTree>
    <p:extLst>
      <p:ext uri="{BB962C8B-B14F-4D97-AF65-F5344CB8AC3E}">
        <p14:creationId xmlns:p14="http://schemas.microsoft.com/office/powerpoint/2010/main" val="37604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82971" y="222421"/>
            <a:ext cx="30341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898015" y="1038434"/>
            <a:ext cx="97315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Platform Improvements for Sellers: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the Organization of Sales Items with Detailed Listings (such as: size, color, and condition).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Contact Us Feature with another Admin Management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User-Editable Personal Information (Contact Info)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for Multiple Images, Allowing Image Uploads (AWS S3, Firebase Store)</a:t>
            </a:r>
            <a:endParaRPr lang="en-US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F659-422C-9ED4-3953-366581F576C0}"/>
              </a:ext>
            </a:extLst>
          </p:cNvPr>
          <p:cNvSpPr txBox="1"/>
          <p:nvPr/>
        </p:nvSpPr>
        <p:spPr>
          <a:xfrm>
            <a:off x="850235" y="3767067"/>
            <a:ext cx="6104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 Experience Enhancements for Buyers: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Restore Items from Canceled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Recommendations for Similar Items Based on Views and Canceled Orders (ML)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Product Offers to Sellers (Price History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Shopping Cart with Multi-Item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 Filtering and Keyword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 to Leave Product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76824-20B4-C80E-44FE-9667F96EEF75}"/>
              </a:ext>
            </a:extLst>
          </p:cNvPr>
          <p:cNvSpPr txBox="1"/>
          <p:nvPr/>
        </p:nvSpPr>
        <p:spPr>
          <a:xfrm>
            <a:off x="7397057" y="3905567"/>
            <a:ext cx="4361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 Analysis (Lowest Price in the Past Month [Buyer])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Data Analysis (Best-Selling Items [Seller])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of Reviews for Sold Products (Average Star Ratings and comments)</a:t>
            </a:r>
          </a:p>
        </p:txBody>
      </p:sp>
    </p:spTree>
    <p:extLst>
      <p:ext uri="{BB962C8B-B14F-4D97-AF65-F5344CB8AC3E}">
        <p14:creationId xmlns:p14="http://schemas.microsoft.com/office/powerpoint/2010/main" val="42622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34827-4705-38F3-5070-98772A65219F}"/>
              </a:ext>
            </a:extLst>
          </p:cNvPr>
          <p:cNvSpPr/>
          <p:nvPr/>
        </p:nvSpPr>
        <p:spPr>
          <a:xfrm>
            <a:off x="4438531" y="2598003"/>
            <a:ext cx="29503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66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355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LIN ZHANG</cp:lastModifiedBy>
  <cp:revision>4</cp:revision>
  <dcterms:created xsi:type="dcterms:W3CDTF">2016-11-19T00:46:32Z</dcterms:created>
  <dcterms:modified xsi:type="dcterms:W3CDTF">2023-08-13T14:34:54Z</dcterms:modified>
</cp:coreProperties>
</file>