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261" r:id="rId2"/>
    <p:sldId id="279" r:id="rId3"/>
    <p:sldId id="258" r:id="rId4"/>
    <p:sldId id="289" r:id="rId5"/>
    <p:sldId id="288" r:id="rId6"/>
    <p:sldId id="282" r:id="rId7"/>
    <p:sldId id="307" r:id="rId8"/>
    <p:sldId id="274" r:id="rId9"/>
    <p:sldId id="308" r:id="rId10"/>
    <p:sldId id="283" r:id="rId11"/>
    <p:sldId id="285" r:id="rId12"/>
    <p:sldId id="286" r:id="rId13"/>
    <p:sldId id="311" r:id="rId14"/>
    <p:sldId id="312" r:id="rId15"/>
    <p:sldId id="313" r:id="rId16"/>
    <p:sldId id="314" r:id="rId17"/>
    <p:sldId id="263" r:id="rId18"/>
    <p:sldId id="290" r:id="rId19"/>
    <p:sldId id="315" r:id="rId20"/>
    <p:sldId id="306" r:id="rId21"/>
    <p:sldId id="316" r:id="rId22"/>
    <p:sldId id="317" r:id="rId23"/>
    <p:sldId id="318" r:id="rId24"/>
    <p:sldId id="319" r:id="rId25"/>
    <p:sldId id="310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280" r:id="rId34"/>
    <p:sldId id="278" r:id="rId35"/>
  </p:sldIdLst>
  <p:sldSz cx="13439775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9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90" y="384"/>
      </p:cViewPr>
      <p:guideLst>
        <p:guide orient="horz" pos="2379"/>
        <p:guide pos="4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AB8F5CE-BD98-4552-8F2B-C036DD00804A}" type="datetime1">
              <a:rPr lang="ko-KR" altLang="en-US"/>
              <a:pPr lvl="0">
                <a:defRPr/>
              </a:pPr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6B06674-8DBB-4FD8-9244-E86BE610C1D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B2D796-7A0A-482A-851D-CC868E0D558F}" type="datetime1">
              <a:rPr lang="ko-KR" altLang="en-US"/>
              <a:pPr lvl="0">
                <a:defRPr/>
              </a:pPr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5A43DCA-99BD-4E7C-86D4-A8517E835E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12257-E431-40D2-8BA1-A05B6D95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8"/>
            <a:ext cx="10079832" cy="2631887"/>
          </a:xfrm>
        </p:spPr>
        <p:txBody>
          <a:bodyPr anchor="b"/>
          <a:lstStyle>
            <a:lvl1pPr algn="ctr">
              <a:defRPr sz="6614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41A8B-21FC-4027-8D30-75376D19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1"/>
            <a:ext cx="10079832" cy="1825171"/>
          </a:xfrm>
        </p:spPr>
        <p:txBody>
          <a:bodyPr/>
          <a:lstStyle>
            <a:lvl1pPr marL="0" indent="0" algn="ctr">
              <a:buNone/>
              <a:defRPr sz="2646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 algn="ctr">
              <a:buNone/>
              <a:defRPr sz="2205"/>
            </a:lvl2pPr>
            <a:lvl3pPr marL="1008025" indent="0" algn="ctr">
              <a:buNone/>
              <a:defRPr sz="1985"/>
            </a:lvl3pPr>
            <a:lvl4pPr marL="1512037" indent="0" algn="ctr">
              <a:buNone/>
              <a:defRPr sz="1764"/>
            </a:lvl4pPr>
            <a:lvl5pPr marL="2016050" indent="0" algn="ctr">
              <a:buNone/>
              <a:defRPr sz="1764"/>
            </a:lvl5pPr>
            <a:lvl6pPr marL="2520061" indent="0" algn="ctr">
              <a:buNone/>
              <a:defRPr sz="1764"/>
            </a:lvl6pPr>
            <a:lvl7pPr marL="3024073" indent="0" algn="ctr">
              <a:buNone/>
              <a:defRPr sz="1764"/>
            </a:lvl7pPr>
            <a:lvl8pPr marL="3528086" indent="0" algn="ctr">
              <a:buNone/>
              <a:defRPr sz="1764"/>
            </a:lvl8pPr>
            <a:lvl9pPr marL="4032098" indent="0" algn="ctr">
              <a:buNone/>
              <a:defRPr sz="1764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AAE1-42FA-4B34-BD17-50C25CC6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513277-34A4-4AB8-8ABE-46E67D9494E0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79DCC-6F9A-4FFB-BF98-E3E4A4AE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13CD-BF94-475F-8BD5-1BA0BFBF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62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래픽 2" descr="유기적 모서리 셰이프">
            <a:extLst>
              <a:ext uri="{FF2B5EF4-FFF2-40B4-BE49-F238E27FC236}">
                <a16:creationId xmlns:a16="http://schemas.microsoft.com/office/drawing/2014/main" id="{97E3BB98-EC2C-4173-B755-F8595604BD81}"/>
              </a:ext>
            </a:extLst>
          </p:cNvPr>
          <p:cNvSpPr/>
          <p:nvPr userDrawn="1"/>
        </p:nvSpPr>
        <p:spPr>
          <a:xfrm>
            <a:off x="0" y="0"/>
            <a:ext cx="4000500" cy="2857500"/>
          </a:xfrm>
          <a:custGeom>
            <a:avLst/>
            <a:gdLst>
              <a:gd name="connsiteX0" fmla="*/ 0 w 4000500"/>
              <a:gd name="connsiteY0" fmla="*/ 2857500 h 2857500"/>
              <a:gd name="connsiteX1" fmla="*/ 0 w 4000500"/>
              <a:gd name="connsiteY1" fmla="*/ 0 h 2857500"/>
              <a:gd name="connsiteX2" fmla="*/ 4000500 w 4000500"/>
              <a:gd name="connsiteY2" fmla="*/ 0 h 2857500"/>
              <a:gd name="connsiteX3" fmla="*/ 2328205 w 4000500"/>
              <a:gd name="connsiteY3" fmla="*/ 1271369 h 2857500"/>
              <a:gd name="connsiteX4" fmla="*/ 1504693 w 4000500"/>
              <a:gd name="connsiteY4" fmla="*/ 1483890 h 2857500"/>
              <a:gd name="connsiteX5" fmla="*/ 866775 w 4000500"/>
              <a:gd name="connsiteY5" fmla="*/ 2438400 h 2857500"/>
              <a:gd name="connsiteX6" fmla="*/ 0 w 4000500"/>
              <a:gd name="connsiteY6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0" h="2857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3" descr="유기적 모서리 셰이프">
            <a:extLst>
              <a:ext uri="{FF2B5EF4-FFF2-40B4-BE49-F238E27FC236}">
                <a16:creationId xmlns:a16="http://schemas.microsoft.com/office/drawing/2014/main" id="{0B2FEC82-EB67-48BB-B7EB-B2365F8DDA4F}"/>
              </a:ext>
            </a:extLst>
          </p:cNvPr>
          <p:cNvSpPr/>
          <p:nvPr userDrawn="1"/>
        </p:nvSpPr>
        <p:spPr>
          <a:xfrm rot="10800000">
            <a:off x="9439275" y="4702175"/>
            <a:ext cx="4000500" cy="2857500"/>
          </a:xfrm>
          <a:custGeom>
            <a:avLst/>
            <a:gdLst>
              <a:gd name="connsiteX0" fmla="*/ 0 w 4000500"/>
              <a:gd name="connsiteY0" fmla="*/ 2857500 h 2857500"/>
              <a:gd name="connsiteX1" fmla="*/ 0 w 4000500"/>
              <a:gd name="connsiteY1" fmla="*/ 0 h 2857500"/>
              <a:gd name="connsiteX2" fmla="*/ 4000500 w 4000500"/>
              <a:gd name="connsiteY2" fmla="*/ 0 h 2857500"/>
              <a:gd name="connsiteX3" fmla="*/ 2328205 w 4000500"/>
              <a:gd name="connsiteY3" fmla="*/ 1271369 h 2857500"/>
              <a:gd name="connsiteX4" fmla="*/ 1504693 w 4000500"/>
              <a:gd name="connsiteY4" fmla="*/ 1483890 h 2857500"/>
              <a:gd name="connsiteX5" fmla="*/ 866775 w 4000500"/>
              <a:gd name="connsiteY5" fmla="*/ 2438400 h 2857500"/>
              <a:gd name="connsiteX6" fmla="*/ 0 w 4000500"/>
              <a:gd name="connsiteY6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0" h="2857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DB742-A59C-4B83-8C7E-A49A9ABB6627}"/>
              </a:ext>
            </a:extLst>
          </p:cNvPr>
          <p:cNvSpPr txBox="1"/>
          <p:nvPr userDrawn="1"/>
        </p:nvSpPr>
        <p:spPr>
          <a:xfrm>
            <a:off x="11235325" y="7290743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9BC8A-66AE-485A-BAA8-2AD9A16C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83428C-9C17-4A8F-B806-5FDE16A654BC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ACC8D-A7CB-45D8-8A7E-210E1328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7B88B-6374-4ED4-AE1A-CC89937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87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309FE-92A0-4A2C-AF6C-278E9549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2A02A-6B3A-4D8B-A7BA-4509F3A6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655" y="1088455"/>
            <a:ext cx="6803886" cy="5372269"/>
          </a:xfrm>
        </p:spPr>
        <p:txBody>
          <a:bodyPr/>
          <a:lstStyle>
            <a:lvl1pPr>
              <a:defRPr sz="352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3087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646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205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205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64AEB-88DB-4AD5-9F70-1D9DAC82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>
              <a:buNone/>
              <a:defRPr sz="1544"/>
            </a:lvl2pPr>
            <a:lvl3pPr marL="1008025" indent="0">
              <a:buNone/>
              <a:defRPr sz="1322"/>
            </a:lvl3pPr>
            <a:lvl4pPr marL="1512037" indent="0">
              <a:buNone/>
              <a:defRPr sz="1102"/>
            </a:lvl4pPr>
            <a:lvl5pPr marL="2016050" indent="0">
              <a:buNone/>
              <a:defRPr sz="1102"/>
            </a:lvl5pPr>
            <a:lvl6pPr marL="2520061" indent="0">
              <a:buNone/>
              <a:defRPr sz="1102"/>
            </a:lvl6pPr>
            <a:lvl7pPr marL="3024073" indent="0">
              <a:buNone/>
              <a:defRPr sz="1102"/>
            </a:lvl7pPr>
            <a:lvl8pPr marL="3528086" indent="0">
              <a:buNone/>
              <a:defRPr sz="1102"/>
            </a:lvl8pPr>
            <a:lvl9pPr marL="4032098" indent="0">
              <a:buNone/>
              <a:defRPr sz="110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CD81F-85F8-409C-8818-B6D223F3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A0569A-C450-46CF-B00A-1EF62420A6B8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82377-B7D6-4316-9952-B10181C0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872B5-57B8-4B0F-8CF4-A8616D1B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69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71A6-3C4C-4E2C-83BB-02FAFDEE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FC62D-91AC-40DE-A95A-12B3B10DA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655" y="1088455"/>
            <a:ext cx="6803886" cy="5372269"/>
          </a:xfrm>
        </p:spPr>
        <p:txBody>
          <a:bodyPr/>
          <a:lstStyle>
            <a:lvl1pPr marL="0" indent="0">
              <a:buNone/>
              <a:defRPr sz="352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>
              <a:buNone/>
              <a:defRPr sz="3087"/>
            </a:lvl2pPr>
            <a:lvl3pPr marL="1008025" indent="0">
              <a:buNone/>
              <a:defRPr sz="2646"/>
            </a:lvl3pPr>
            <a:lvl4pPr marL="1512037" indent="0">
              <a:buNone/>
              <a:defRPr sz="2205"/>
            </a:lvl4pPr>
            <a:lvl5pPr marL="2016050" indent="0">
              <a:buNone/>
              <a:defRPr sz="2205"/>
            </a:lvl5pPr>
            <a:lvl6pPr marL="2520061" indent="0">
              <a:buNone/>
              <a:defRPr sz="2205"/>
            </a:lvl6pPr>
            <a:lvl7pPr marL="3024073" indent="0">
              <a:buNone/>
              <a:defRPr sz="2205"/>
            </a:lvl7pPr>
            <a:lvl8pPr marL="3528086" indent="0">
              <a:buNone/>
              <a:defRPr sz="2205"/>
            </a:lvl8pPr>
            <a:lvl9pPr marL="4032098" indent="0">
              <a:buNone/>
              <a:defRPr sz="2205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6DD9D-6FB5-44E1-83C1-0C97A2166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>
              <a:buNone/>
              <a:defRPr sz="1544"/>
            </a:lvl2pPr>
            <a:lvl3pPr marL="1008025" indent="0">
              <a:buNone/>
              <a:defRPr sz="1322"/>
            </a:lvl3pPr>
            <a:lvl4pPr marL="1512037" indent="0">
              <a:buNone/>
              <a:defRPr sz="1102"/>
            </a:lvl4pPr>
            <a:lvl5pPr marL="2016050" indent="0">
              <a:buNone/>
              <a:defRPr sz="1102"/>
            </a:lvl5pPr>
            <a:lvl6pPr marL="2520061" indent="0">
              <a:buNone/>
              <a:defRPr sz="1102"/>
            </a:lvl6pPr>
            <a:lvl7pPr marL="3024073" indent="0">
              <a:buNone/>
              <a:defRPr sz="1102"/>
            </a:lvl7pPr>
            <a:lvl8pPr marL="3528086" indent="0">
              <a:buNone/>
              <a:defRPr sz="1102"/>
            </a:lvl8pPr>
            <a:lvl9pPr marL="4032098" indent="0">
              <a:buNone/>
              <a:defRPr sz="110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82834-BF16-4BEA-BC71-780AD4D2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1D277-6C73-4422-9D9F-CF8B37F2E279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35CE5-B040-4933-A79F-A710CECC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B674F-1E58-47C4-B247-B6C2E093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48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66F4B-D7C6-436E-8766-89D1591F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84354-B67D-4FA4-A36B-91FE6ECF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29173-D6EB-45C2-B314-C4BEE8EE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8DF81C8-22F6-4607-BFAC-84D68275ACA2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2C400-511E-4941-8AE5-FE0CC07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452E7-594D-4869-B2B8-9C88954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27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1C54A2-1993-4A97-B10B-07452B3D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40" y="402484"/>
            <a:ext cx="2897951" cy="6406475"/>
          </a:xfr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98D2D-B2FF-49EB-80C3-D4D3885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85" y="402484"/>
            <a:ext cx="8525857" cy="6406475"/>
          </a:xfr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3C5-8EEC-4B05-BF16-9FCE738A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F073B1-8284-4E2D-B079-7163160F5467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80E81-B998-47DC-8220-F9E445DE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A20C7-AC8F-451D-80C7-F567C971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38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52A04-6594-43FE-8549-02074AE0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43020-B0D8-4628-BDB4-0ED7CF35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7236B-7BB9-4D31-841B-AEE8BFB3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A18AB97-AB81-4EDB-8FF2-C3AA4B6CDDD4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652D-85F1-4D79-9054-55B73FE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97D37-AA22-4265-80AF-2780500D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3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4B30A-F149-451C-9182-1F0FE6C0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6BBFF-6831-4DDD-931D-46494E20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2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0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5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6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07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0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E1C32-9E15-4057-99A2-BE36342C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0AB388-E4FF-479F-88AE-B140B3FF685C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87523-A19C-4659-80B9-967292D1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B0E98-02C7-406B-A730-9E45DF14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7770-A307-4577-BE3D-7E6B56A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3584B-28A1-47E7-947F-AD565D826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5" cy="4796544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B0871-5AFE-43BC-9007-0E12A0CF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5" cy="4796544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A4C88-594E-4C02-B1AF-FB5986E4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1ECC7ED-DB7E-4176-B0DC-2FE53624AE30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4DC91-06B3-4D3A-99DC-86E47E7A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1523D-FF12-4EEC-A62B-AC007E0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0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3F91-FA2C-4E3E-A4E8-92587F7C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402483"/>
            <a:ext cx="11591806" cy="1461188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C76CB-47B2-40B7-BFB1-BE731BB5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735" y="1853171"/>
            <a:ext cx="5685655" cy="908210"/>
          </a:xfrm>
        </p:spPr>
        <p:txBody>
          <a:bodyPr anchor="b"/>
          <a:lstStyle>
            <a:lvl1pPr marL="0" indent="0">
              <a:buNone/>
              <a:defRPr sz="2646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>
              <a:buNone/>
              <a:defRPr sz="2205" b="1"/>
            </a:lvl2pPr>
            <a:lvl3pPr marL="1008025" indent="0">
              <a:buNone/>
              <a:defRPr sz="1985" b="1"/>
            </a:lvl3pPr>
            <a:lvl4pPr marL="1512037" indent="0">
              <a:buNone/>
              <a:defRPr sz="1764" b="1"/>
            </a:lvl4pPr>
            <a:lvl5pPr marL="2016050" indent="0">
              <a:buNone/>
              <a:defRPr sz="1764" b="1"/>
            </a:lvl5pPr>
            <a:lvl6pPr marL="2520061" indent="0">
              <a:buNone/>
              <a:defRPr sz="1764" b="1"/>
            </a:lvl6pPr>
            <a:lvl7pPr marL="3024073" indent="0">
              <a:buNone/>
              <a:defRPr sz="1764" b="1"/>
            </a:lvl7pPr>
            <a:lvl8pPr marL="3528086" indent="0">
              <a:buNone/>
              <a:defRPr sz="1764" b="1"/>
            </a:lvl8pPr>
            <a:lvl9pPr marL="4032098" indent="0">
              <a:buNone/>
              <a:defRPr sz="1764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EF3F3-7B0A-4E81-8DEA-517373FE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35" y="2761381"/>
            <a:ext cx="5685655" cy="4061576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81E82-6F52-4C58-8BE3-C9B5922A0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12" indent="0">
              <a:buNone/>
              <a:defRPr sz="2205" b="1"/>
            </a:lvl2pPr>
            <a:lvl3pPr marL="1008025" indent="0">
              <a:buNone/>
              <a:defRPr sz="1985" b="1"/>
            </a:lvl3pPr>
            <a:lvl4pPr marL="1512037" indent="0">
              <a:buNone/>
              <a:defRPr sz="1764" b="1"/>
            </a:lvl4pPr>
            <a:lvl5pPr marL="2016050" indent="0">
              <a:buNone/>
              <a:defRPr sz="1764" b="1"/>
            </a:lvl5pPr>
            <a:lvl6pPr marL="2520061" indent="0">
              <a:buNone/>
              <a:defRPr sz="1764" b="1"/>
            </a:lvl6pPr>
            <a:lvl7pPr marL="3024073" indent="0">
              <a:buNone/>
              <a:defRPr sz="1764" b="1"/>
            </a:lvl7pPr>
            <a:lvl8pPr marL="3528086" indent="0">
              <a:buNone/>
              <a:defRPr sz="1764" b="1"/>
            </a:lvl8pPr>
            <a:lvl9pPr marL="4032098" indent="0">
              <a:buNone/>
              <a:defRPr sz="1764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CD87F6-143D-4B00-8568-F696B7008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D7DD21-C5D8-4F66-BF59-5E5C1257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70231B-6E7B-4D3A-A234-89FF1EA10E8B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DB8828-7720-4E2E-B773-5484BA9E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C68915-834E-484A-8123-9077E96A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29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61E4-CDD9-48A4-B525-323A3C36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AA07-77A7-4992-8A19-F187789D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4758CD7-48C9-40BC-92BC-FACDDD2F60EE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8B253F-1D5A-4A41-ADD5-5D4BCA87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954BD-5424-445D-B536-D049F08F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DB742-A59C-4B83-8C7E-A49A9ABB6627}"/>
              </a:ext>
            </a:extLst>
          </p:cNvPr>
          <p:cNvSpPr txBox="1"/>
          <p:nvPr userDrawn="1"/>
        </p:nvSpPr>
        <p:spPr>
          <a:xfrm>
            <a:off x="11235325" y="7316143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9BC8A-66AE-485A-BAA8-2AD9A16C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DE2BF7-9ECE-42FA-883E-96BA66081C48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ACC8D-A7CB-45D8-8A7E-210E1328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7B88B-6374-4ED4-AE1A-CC89937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6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래픽 2" descr="유기적 모서리 셰이프">
            <a:extLst>
              <a:ext uri="{FF2B5EF4-FFF2-40B4-BE49-F238E27FC236}">
                <a16:creationId xmlns:a16="http://schemas.microsoft.com/office/drawing/2014/main" id="{97E3BB98-EC2C-4173-B755-F8595604BD81}"/>
              </a:ext>
            </a:extLst>
          </p:cNvPr>
          <p:cNvSpPr/>
          <p:nvPr userDrawn="1"/>
        </p:nvSpPr>
        <p:spPr>
          <a:xfrm>
            <a:off x="0" y="0"/>
            <a:ext cx="4000500" cy="2857500"/>
          </a:xfrm>
          <a:custGeom>
            <a:avLst/>
            <a:gdLst>
              <a:gd name="connsiteX0" fmla="*/ 0 w 4000500"/>
              <a:gd name="connsiteY0" fmla="*/ 2857500 h 2857500"/>
              <a:gd name="connsiteX1" fmla="*/ 0 w 4000500"/>
              <a:gd name="connsiteY1" fmla="*/ 0 h 2857500"/>
              <a:gd name="connsiteX2" fmla="*/ 4000500 w 4000500"/>
              <a:gd name="connsiteY2" fmla="*/ 0 h 2857500"/>
              <a:gd name="connsiteX3" fmla="*/ 2328205 w 4000500"/>
              <a:gd name="connsiteY3" fmla="*/ 1271369 h 2857500"/>
              <a:gd name="connsiteX4" fmla="*/ 1504693 w 4000500"/>
              <a:gd name="connsiteY4" fmla="*/ 1483890 h 2857500"/>
              <a:gd name="connsiteX5" fmla="*/ 866775 w 4000500"/>
              <a:gd name="connsiteY5" fmla="*/ 2438400 h 2857500"/>
              <a:gd name="connsiteX6" fmla="*/ 0 w 4000500"/>
              <a:gd name="connsiteY6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0" h="2857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3" descr="유기적 모서리 셰이프">
            <a:extLst>
              <a:ext uri="{FF2B5EF4-FFF2-40B4-BE49-F238E27FC236}">
                <a16:creationId xmlns:a16="http://schemas.microsoft.com/office/drawing/2014/main" id="{0B2FEC82-EB67-48BB-B7EB-B2365F8DDA4F}"/>
              </a:ext>
            </a:extLst>
          </p:cNvPr>
          <p:cNvSpPr/>
          <p:nvPr userDrawn="1"/>
        </p:nvSpPr>
        <p:spPr>
          <a:xfrm rot="10800000">
            <a:off x="9439275" y="4702175"/>
            <a:ext cx="4000500" cy="2857500"/>
          </a:xfrm>
          <a:custGeom>
            <a:avLst/>
            <a:gdLst>
              <a:gd name="connsiteX0" fmla="*/ 0 w 4000500"/>
              <a:gd name="connsiteY0" fmla="*/ 2857500 h 2857500"/>
              <a:gd name="connsiteX1" fmla="*/ 0 w 4000500"/>
              <a:gd name="connsiteY1" fmla="*/ 0 h 2857500"/>
              <a:gd name="connsiteX2" fmla="*/ 4000500 w 4000500"/>
              <a:gd name="connsiteY2" fmla="*/ 0 h 2857500"/>
              <a:gd name="connsiteX3" fmla="*/ 2328205 w 4000500"/>
              <a:gd name="connsiteY3" fmla="*/ 1271369 h 2857500"/>
              <a:gd name="connsiteX4" fmla="*/ 1504693 w 4000500"/>
              <a:gd name="connsiteY4" fmla="*/ 1483890 h 2857500"/>
              <a:gd name="connsiteX5" fmla="*/ 866775 w 4000500"/>
              <a:gd name="connsiteY5" fmla="*/ 2438400 h 2857500"/>
              <a:gd name="connsiteX6" fmla="*/ 0 w 4000500"/>
              <a:gd name="connsiteY6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0" h="2857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DB742-A59C-4B83-8C7E-A49A9ABB6627}"/>
              </a:ext>
            </a:extLst>
          </p:cNvPr>
          <p:cNvSpPr txBox="1"/>
          <p:nvPr userDrawn="1"/>
        </p:nvSpPr>
        <p:spPr>
          <a:xfrm>
            <a:off x="11235325" y="7290743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9BC8A-66AE-485A-BAA8-2AD9A16C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1377EF-5216-4772-85EE-35179B0DBE36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ACC8D-A7CB-45D8-8A7E-210E1328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7B88B-6374-4ED4-AE1A-CC89937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6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DB742-A59C-4B83-8C7E-A49A9ABB6627}"/>
              </a:ext>
            </a:extLst>
          </p:cNvPr>
          <p:cNvSpPr txBox="1"/>
          <p:nvPr userDrawn="1"/>
        </p:nvSpPr>
        <p:spPr>
          <a:xfrm>
            <a:off x="11235325" y="7290743"/>
            <a:ext cx="2204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9BC8A-66AE-485A-BAA8-2AD9A16C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BAD2-CD4B-4B8E-8375-A771BC2189CB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ACC8D-A7CB-45D8-8A7E-210E1328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7B88B-6374-4ED4-AE1A-CC89937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10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411CE-8159-48F8-A02E-311A86AA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F9-3BEB-4CDB-9CEB-B2F98B07A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FBF50-F9E2-4527-BDB9-5FD6BDB9D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CFEAA35-DC0C-4074-9805-4A6D306E8542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76DE-9E02-4125-A0F5-78AFBA406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FB64-9DE5-4EEB-A55A-DB9B92015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B98E8C4-8DBE-454F-ACB4-9C1B38CD6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29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5" r:id="rId8"/>
    <p:sldLayoutId id="2147483687" r:id="rId9"/>
    <p:sldLayoutId id="2147483686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1008025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2006" indent="-252006" algn="l" defTabSz="1008025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6019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60031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64042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268055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772067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080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092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04" indent="-252006" algn="l" defTabSz="1008025" rtl="0" eaLnBrk="1" latinLnBrk="1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12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025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037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050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061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073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86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098" algn="l" defTabSz="1008025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../../../hitpaw-1672385280609.webm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8957" y="817649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09" y="3537418"/>
            <a:ext cx="5535930" cy="518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r>
              <a:rPr lang="ko-KR" altLang="en-US" sz="2800">
                <a:solidFill>
                  <a:schemeClr val="bg1"/>
                </a:solidFill>
                <a:latin typeface="맑은 고딕"/>
                <a:ea typeface="맑은 고딕"/>
              </a:rPr>
              <a:t>조 김재용 홍진혁 이다혜 김관섭</a:t>
            </a:r>
          </a:p>
        </p:txBody>
      </p:sp>
      <p:sp>
        <p:nvSpPr>
          <p:cNvPr id="4" name="그래픽 2" descr="붓놀림"/>
          <p:cNvSpPr/>
          <p:nvPr/>
        </p:nvSpPr>
        <p:spPr>
          <a:xfrm>
            <a:off x="2616810" y="2983234"/>
            <a:ext cx="8148940" cy="331282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6197" y="1940560"/>
            <a:ext cx="675056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0">
                <a:solidFill>
                  <a:schemeClr val="bg1"/>
                </a:solidFill>
                <a:latin typeface="맑은 고딕"/>
                <a:ea typeface="맑은 고딕"/>
              </a:rPr>
              <a:t>아카데미 타임</a:t>
            </a:r>
          </a:p>
        </p:txBody>
      </p:sp>
      <p:sp>
        <p:nvSpPr>
          <p:cNvPr id="12" name="그래픽 10" descr="종이 클립 단색으로 채워진"/>
          <p:cNvSpPr/>
          <p:nvPr/>
        </p:nvSpPr>
        <p:spPr>
          <a:xfrm rot="10800000">
            <a:off x="11424113" y="188786"/>
            <a:ext cx="524992" cy="1160509"/>
          </a:xfrm>
          <a:custGeom>
            <a:avLst/>
            <a:gdLst>
              <a:gd name="connsiteX0" fmla="*/ 314752 w 629504"/>
              <a:gd name="connsiteY0" fmla="*/ 1391535 h 1391535"/>
              <a:gd name="connsiteX1" fmla="*/ 0 w 629504"/>
              <a:gd name="connsiteY1" fmla="*/ 1076783 h 1391535"/>
              <a:gd name="connsiteX2" fmla="*/ 0 w 629504"/>
              <a:gd name="connsiteY2" fmla="*/ 231923 h 1391535"/>
              <a:gd name="connsiteX3" fmla="*/ 231923 w 629504"/>
              <a:gd name="connsiteY3" fmla="*/ 0 h 1391535"/>
              <a:gd name="connsiteX4" fmla="*/ 463845 w 629504"/>
              <a:gd name="connsiteY4" fmla="*/ 231923 h 1391535"/>
              <a:gd name="connsiteX5" fmla="*/ 463845 w 629504"/>
              <a:gd name="connsiteY5" fmla="*/ 1010520 h 1391535"/>
              <a:gd name="connsiteX6" fmla="*/ 314752 w 629504"/>
              <a:gd name="connsiteY6" fmla="*/ 1159613 h 1391535"/>
              <a:gd name="connsiteX7" fmla="*/ 165659 w 629504"/>
              <a:gd name="connsiteY7" fmla="*/ 1010520 h 1391535"/>
              <a:gd name="connsiteX8" fmla="*/ 165659 w 629504"/>
              <a:gd name="connsiteY8" fmla="*/ 612938 h 1391535"/>
              <a:gd name="connsiteX9" fmla="*/ 265054 w 629504"/>
              <a:gd name="connsiteY9" fmla="*/ 612938 h 1391535"/>
              <a:gd name="connsiteX10" fmla="*/ 265054 w 629504"/>
              <a:gd name="connsiteY10" fmla="*/ 1010520 h 1391535"/>
              <a:gd name="connsiteX11" fmla="*/ 314752 w 629504"/>
              <a:gd name="connsiteY11" fmla="*/ 1060217 h 1391535"/>
              <a:gd name="connsiteX12" fmla="*/ 364450 w 629504"/>
              <a:gd name="connsiteY12" fmla="*/ 1010520 h 1391535"/>
              <a:gd name="connsiteX13" fmla="*/ 364450 w 629504"/>
              <a:gd name="connsiteY13" fmla="*/ 231923 h 1391535"/>
              <a:gd name="connsiteX14" fmla="*/ 231923 w 629504"/>
              <a:gd name="connsiteY14" fmla="*/ 99395 h 1391535"/>
              <a:gd name="connsiteX15" fmla="*/ 99395 w 629504"/>
              <a:gd name="connsiteY15" fmla="*/ 231923 h 1391535"/>
              <a:gd name="connsiteX16" fmla="*/ 99395 w 629504"/>
              <a:gd name="connsiteY16" fmla="*/ 1076783 h 1391535"/>
              <a:gd name="connsiteX17" fmla="*/ 314752 w 629504"/>
              <a:gd name="connsiteY17" fmla="*/ 1292140 h 1391535"/>
              <a:gd name="connsiteX18" fmla="*/ 530109 w 629504"/>
              <a:gd name="connsiteY18" fmla="*/ 1076783 h 1391535"/>
              <a:gd name="connsiteX19" fmla="*/ 530109 w 629504"/>
              <a:gd name="connsiteY19" fmla="*/ 728899 h 1391535"/>
              <a:gd name="connsiteX20" fmla="*/ 629504 w 629504"/>
              <a:gd name="connsiteY20" fmla="*/ 728899 h 1391535"/>
              <a:gd name="connsiteX21" fmla="*/ 629504 w 629504"/>
              <a:gd name="connsiteY21" fmla="*/ 1076783 h 1391535"/>
              <a:gd name="connsiteX22" fmla="*/ 314752 w 629504"/>
              <a:gd name="connsiteY22" fmla="*/ 1391535 h 139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9504" h="1391535">
                <a:moveTo>
                  <a:pt x="314752" y="1391535"/>
                </a:moveTo>
                <a:cubicBezTo>
                  <a:pt x="140810" y="1391535"/>
                  <a:pt x="0" y="1250725"/>
                  <a:pt x="0" y="1076783"/>
                </a:cubicBezTo>
                <a:lnTo>
                  <a:pt x="0" y="231923"/>
                </a:lnTo>
                <a:cubicBezTo>
                  <a:pt x="0" y="104365"/>
                  <a:pt x="104365" y="0"/>
                  <a:pt x="231923" y="0"/>
                </a:cubicBezTo>
                <a:cubicBezTo>
                  <a:pt x="359480" y="0"/>
                  <a:pt x="463845" y="104365"/>
                  <a:pt x="463845" y="231923"/>
                </a:cubicBezTo>
                <a:lnTo>
                  <a:pt x="463845" y="1010520"/>
                </a:lnTo>
                <a:cubicBezTo>
                  <a:pt x="463845" y="1093349"/>
                  <a:pt x="397582" y="1159613"/>
                  <a:pt x="314752" y="1159613"/>
                </a:cubicBezTo>
                <a:cubicBezTo>
                  <a:pt x="231923" y="1159613"/>
                  <a:pt x="165659" y="1093349"/>
                  <a:pt x="165659" y="1010520"/>
                </a:cubicBezTo>
                <a:lnTo>
                  <a:pt x="165659" y="612938"/>
                </a:lnTo>
                <a:lnTo>
                  <a:pt x="265054" y="612938"/>
                </a:lnTo>
                <a:lnTo>
                  <a:pt x="265054" y="1010520"/>
                </a:lnTo>
                <a:cubicBezTo>
                  <a:pt x="265054" y="1038682"/>
                  <a:pt x="286590" y="1060217"/>
                  <a:pt x="314752" y="1060217"/>
                </a:cubicBezTo>
                <a:cubicBezTo>
                  <a:pt x="342914" y="1060217"/>
                  <a:pt x="364450" y="1038682"/>
                  <a:pt x="364450" y="1010520"/>
                </a:cubicBezTo>
                <a:lnTo>
                  <a:pt x="364450" y="231923"/>
                </a:lnTo>
                <a:cubicBezTo>
                  <a:pt x="364450" y="159033"/>
                  <a:pt x="304813" y="99395"/>
                  <a:pt x="231923" y="99395"/>
                </a:cubicBezTo>
                <a:cubicBezTo>
                  <a:pt x="159033" y="99395"/>
                  <a:pt x="99395" y="159033"/>
                  <a:pt x="99395" y="231923"/>
                </a:cubicBezTo>
                <a:lnTo>
                  <a:pt x="99395" y="1076783"/>
                </a:lnTo>
                <a:cubicBezTo>
                  <a:pt x="99395" y="1196058"/>
                  <a:pt x="195478" y="1292140"/>
                  <a:pt x="314752" y="1292140"/>
                </a:cubicBezTo>
                <a:cubicBezTo>
                  <a:pt x="434026" y="1292140"/>
                  <a:pt x="530109" y="1196058"/>
                  <a:pt x="530109" y="1076783"/>
                </a:cubicBezTo>
                <a:lnTo>
                  <a:pt x="530109" y="728899"/>
                </a:lnTo>
                <a:lnTo>
                  <a:pt x="629504" y="728899"/>
                </a:lnTo>
                <a:lnTo>
                  <a:pt x="629504" y="1076783"/>
                </a:lnTo>
                <a:cubicBezTo>
                  <a:pt x="629504" y="1250725"/>
                  <a:pt x="488694" y="1391535"/>
                  <a:pt x="314752" y="1391535"/>
                </a:cubicBezTo>
                <a:close/>
              </a:path>
            </a:pathLst>
          </a:custGeom>
          <a:solidFill>
            <a:srgbClr val="FF9999"/>
          </a:solidFill>
          <a:ln w="1647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8" name="그래픽 17" descr="동물 푸들 풍선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8926" y="4405851"/>
            <a:ext cx="1692649" cy="1692649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3039139" y="4695115"/>
            <a:ext cx="405860" cy="1268361"/>
            <a:chOff x="3231598" y="4695220"/>
            <a:chExt cx="405860" cy="1268361"/>
          </a:xfrm>
        </p:grpSpPr>
        <p:grpSp>
          <p:nvGrpSpPr>
            <p:cNvPr id="41" name="그래픽 13" descr="끝에 페인트가 묻은 세 개의 붓"/>
            <p:cNvGrpSpPr/>
            <p:nvPr/>
          </p:nvGrpSpPr>
          <p:grpSpPr>
            <a:xfrm>
              <a:off x="3231598" y="4696322"/>
              <a:ext cx="97058" cy="1267259"/>
              <a:chOff x="3231598" y="4696322"/>
              <a:chExt cx="97058" cy="1267259"/>
            </a:xfrm>
          </p:grpSpPr>
          <p:sp>
            <p:nvSpPr>
              <p:cNvPr id="42" name="그래픽 13" descr="끝에 페인트가 묻은 세 개의 붓"/>
              <p:cNvSpPr/>
              <p:nvPr/>
            </p:nvSpPr>
            <p:spPr>
              <a:xfrm>
                <a:off x="3231598" y="4696322"/>
                <a:ext cx="97058" cy="180275"/>
              </a:xfrm>
              <a:custGeom>
                <a:avLst/>
                <a:gdLst>
                  <a:gd name="connsiteX0" fmla="*/ 79878 w 97058"/>
                  <a:gd name="connsiteY0" fmla="*/ 72966 h 180275"/>
                  <a:gd name="connsiteX1" fmla="*/ 78023 w 97058"/>
                  <a:gd name="connsiteY1" fmla="*/ 11120 h 180275"/>
                  <a:gd name="connsiteX2" fmla="*/ 79878 w 97058"/>
                  <a:gd name="connsiteY2" fmla="*/ 6162 h 180275"/>
                  <a:gd name="connsiteX3" fmla="*/ 73724 w 97058"/>
                  <a:gd name="connsiteY3" fmla="*/ 397 h 180275"/>
                  <a:gd name="connsiteX4" fmla="*/ 47664 w 97058"/>
                  <a:gd name="connsiteY4" fmla="*/ 180276 h 180275"/>
                  <a:gd name="connsiteX5" fmla="*/ 79878 w 97058"/>
                  <a:gd name="connsiteY5" fmla="*/ 72966 h 18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58" h="180275">
                    <a:moveTo>
                      <a:pt x="79878" y="72966"/>
                    </a:moveTo>
                    <a:cubicBezTo>
                      <a:pt x="56449" y="41168"/>
                      <a:pt x="71764" y="17457"/>
                      <a:pt x="78023" y="11120"/>
                    </a:cubicBezTo>
                    <a:cubicBezTo>
                      <a:pt x="79183" y="9950"/>
                      <a:pt x="79878" y="8123"/>
                      <a:pt x="79878" y="6162"/>
                    </a:cubicBezTo>
                    <a:cubicBezTo>
                      <a:pt x="79878" y="1857"/>
                      <a:pt x="76693" y="-1109"/>
                      <a:pt x="73724" y="397"/>
                    </a:cubicBezTo>
                    <a:cubicBezTo>
                      <a:pt x="14044" y="30702"/>
                      <a:pt x="-43753" y="180276"/>
                      <a:pt x="47664" y="180276"/>
                    </a:cubicBezTo>
                    <a:cubicBezTo>
                      <a:pt x="111255" y="180276"/>
                      <a:pt x="103307" y="104759"/>
                      <a:pt x="79878" y="72966"/>
                    </a:cubicBezTo>
                    <a:close/>
                  </a:path>
                </a:pathLst>
              </a:custGeom>
              <a:solidFill>
                <a:srgbClr val="00B050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43" name="그래픽 13" descr="끝에 페인트가 묻은 세 개의 붓"/>
              <p:cNvSpPr/>
              <p:nvPr/>
            </p:nvSpPr>
            <p:spPr>
              <a:xfrm>
                <a:off x="3243336" y="5126141"/>
                <a:ext cx="71542" cy="837441"/>
              </a:xfrm>
              <a:custGeom>
                <a:avLst/>
                <a:gdLst>
                  <a:gd name="connsiteX0" fmla="*/ 0 w 71542"/>
                  <a:gd name="connsiteY0" fmla="*/ 11616 h 837441"/>
                  <a:gd name="connsiteX1" fmla="*/ 36551 w 71542"/>
                  <a:gd name="connsiteY1" fmla="*/ 0 h 837441"/>
                  <a:gd name="connsiteX2" fmla="*/ 71543 w 71542"/>
                  <a:gd name="connsiteY2" fmla="*/ 11616 h 837441"/>
                  <a:gd name="connsiteX3" fmla="*/ 61143 w 71542"/>
                  <a:gd name="connsiteY3" fmla="*/ 812405 h 837441"/>
                  <a:gd name="connsiteX4" fmla="*/ 35775 w 71542"/>
                  <a:gd name="connsiteY4" fmla="*/ 837442 h 837441"/>
                  <a:gd name="connsiteX5" fmla="*/ 35775 w 71542"/>
                  <a:gd name="connsiteY5" fmla="*/ 837442 h 837441"/>
                  <a:gd name="connsiteX6" fmla="*/ 10406 w 71542"/>
                  <a:gd name="connsiteY6" fmla="*/ 812405 h 837441"/>
                  <a:gd name="connsiteX7" fmla="*/ 0 w 71542"/>
                  <a:gd name="connsiteY7" fmla="*/ 11616 h 83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542" h="837441">
                    <a:moveTo>
                      <a:pt x="0" y="11616"/>
                    </a:moveTo>
                    <a:cubicBezTo>
                      <a:pt x="0" y="11616"/>
                      <a:pt x="16098" y="0"/>
                      <a:pt x="36551" y="0"/>
                    </a:cubicBezTo>
                    <a:cubicBezTo>
                      <a:pt x="57004" y="0"/>
                      <a:pt x="71543" y="11616"/>
                      <a:pt x="71543" y="11616"/>
                    </a:cubicBezTo>
                    <a:lnTo>
                      <a:pt x="61143" y="812405"/>
                    </a:lnTo>
                    <a:cubicBezTo>
                      <a:pt x="60960" y="826284"/>
                      <a:pt x="49658" y="837442"/>
                      <a:pt x="35775" y="837442"/>
                    </a:cubicBezTo>
                    <a:lnTo>
                      <a:pt x="35775" y="837442"/>
                    </a:lnTo>
                    <a:cubicBezTo>
                      <a:pt x="21892" y="837442"/>
                      <a:pt x="10590" y="826284"/>
                      <a:pt x="10406" y="812405"/>
                    </a:cubicBezTo>
                    <a:lnTo>
                      <a:pt x="0" y="11616"/>
                    </a:lnTo>
                    <a:close/>
                  </a:path>
                </a:pathLst>
              </a:custGeom>
              <a:solidFill>
                <a:srgbClr val="2F2F2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44" name="그래픽 13" descr="끝에 페인트가 묻은 세 개의 붓"/>
              <p:cNvSpPr/>
              <p:nvPr/>
            </p:nvSpPr>
            <p:spPr>
              <a:xfrm>
                <a:off x="3243336" y="4871464"/>
                <a:ext cx="43254" cy="266292"/>
              </a:xfrm>
              <a:custGeom>
                <a:avLst/>
                <a:gdLst>
                  <a:gd name="connsiteX0" fmla="*/ 36022 w 43254"/>
                  <a:gd name="connsiteY0" fmla="*/ 257850 h 266292"/>
                  <a:gd name="connsiteX1" fmla="*/ 43254 w 43254"/>
                  <a:gd name="connsiteY1" fmla="*/ 5826 h 266292"/>
                  <a:gd name="connsiteX2" fmla="*/ 36815 w 43254"/>
                  <a:gd name="connsiteY2" fmla="*/ 0 h 266292"/>
                  <a:gd name="connsiteX3" fmla="*/ 10731 w 43254"/>
                  <a:gd name="connsiteY3" fmla="*/ 0 h 266292"/>
                  <a:gd name="connsiteX4" fmla="*/ 0 w 43254"/>
                  <a:gd name="connsiteY4" fmla="*/ 266292 h 266292"/>
                  <a:gd name="connsiteX5" fmla="*/ 26197 w 43254"/>
                  <a:gd name="connsiteY5" fmla="*/ 266292 h 2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54" h="266292">
                    <a:moveTo>
                      <a:pt x="36022" y="257850"/>
                    </a:moveTo>
                    <a:lnTo>
                      <a:pt x="43254" y="5826"/>
                    </a:lnTo>
                    <a:lnTo>
                      <a:pt x="36815" y="0"/>
                    </a:lnTo>
                    <a:lnTo>
                      <a:pt x="10731" y="0"/>
                    </a:lnTo>
                    <a:lnTo>
                      <a:pt x="0" y="266292"/>
                    </a:lnTo>
                    <a:lnTo>
                      <a:pt x="26197" y="266292"/>
                    </a:lnTo>
                    <a:close/>
                  </a:path>
                </a:pathLst>
              </a:custGeom>
              <a:solidFill>
                <a:srgbClr val="D2D2D2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45" name="그래픽 13" descr="끝에 페인트가 묻은 세 개의 붓"/>
              <p:cNvSpPr/>
              <p:nvPr/>
            </p:nvSpPr>
            <p:spPr>
              <a:xfrm>
                <a:off x="3269361" y="4871464"/>
                <a:ext cx="45518" cy="266292"/>
              </a:xfrm>
              <a:custGeom>
                <a:avLst/>
                <a:gdLst>
                  <a:gd name="connsiteX0" fmla="*/ 45518 w 45518"/>
                  <a:gd name="connsiteY0" fmla="*/ 266289 h 266292"/>
                  <a:gd name="connsiteX1" fmla="*/ 34787 w 45518"/>
                  <a:gd name="connsiteY1" fmla="*/ 0 h 266292"/>
                  <a:gd name="connsiteX2" fmla="*/ 10674 w 45518"/>
                  <a:gd name="connsiteY2" fmla="*/ 0 h 266292"/>
                  <a:gd name="connsiteX3" fmla="*/ 0 w 45518"/>
                  <a:gd name="connsiteY3" fmla="*/ 266292 h 2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8" h="266292">
                    <a:moveTo>
                      <a:pt x="45518" y="266289"/>
                    </a:moveTo>
                    <a:lnTo>
                      <a:pt x="34787" y="0"/>
                    </a:lnTo>
                    <a:lnTo>
                      <a:pt x="10674" y="0"/>
                    </a:lnTo>
                    <a:lnTo>
                      <a:pt x="0" y="266292"/>
                    </a:lnTo>
                    <a:close/>
                  </a:path>
                </a:pathLst>
              </a:custGeom>
              <a:solidFill>
                <a:srgbClr val="E6E6E6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래픽 13" descr="끝에 페인트가 묻은 세 개의 붓"/>
            <p:cNvGrpSpPr/>
            <p:nvPr/>
          </p:nvGrpSpPr>
          <p:grpSpPr>
            <a:xfrm>
              <a:off x="3545936" y="4695220"/>
              <a:ext cx="91522" cy="1265530"/>
              <a:chOff x="3545936" y="4695220"/>
              <a:chExt cx="91522" cy="1265530"/>
            </a:xfrm>
          </p:grpSpPr>
          <p:sp>
            <p:nvSpPr>
              <p:cNvPr id="47" name="그래픽 13" descr="끝에 페인트가 묻은 세 개의 붓"/>
              <p:cNvSpPr/>
              <p:nvPr/>
            </p:nvSpPr>
            <p:spPr>
              <a:xfrm>
                <a:off x="3545936" y="4803832"/>
                <a:ext cx="91522" cy="341587"/>
              </a:xfrm>
              <a:custGeom>
                <a:avLst/>
                <a:gdLst>
                  <a:gd name="connsiteX0" fmla="*/ 91498 w 91522"/>
                  <a:gd name="connsiteY0" fmla="*/ 56125 h 341587"/>
                  <a:gd name="connsiteX1" fmla="*/ 91523 w 91522"/>
                  <a:gd name="connsiteY1" fmla="*/ 14941 h 341587"/>
                  <a:gd name="connsiteX2" fmla="*/ 47091 w 91522"/>
                  <a:gd name="connsiteY2" fmla="*/ 0 h 341587"/>
                  <a:gd name="connsiteX3" fmla="*/ 0 w 91522"/>
                  <a:gd name="connsiteY3" fmla="*/ 14941 h 341587"/>
                  <a:gd name="connsiteX4" fmla="*/ 0 w 91522"/>
                  <a:gd name="connsiteY4" fmla="*/ 56125 h 341587"/>
                  <a:gd name="connsiteX5" fmla="*/ 9154 w 91522"/>
                  <a:gd name="connsiteY5" fmla="*/ 328399 h 341587"/>
                  <a:gd name="connsiteX6" fmla="*/ 44739 w 91522"/>
                  <a:gd name="connsiteY6" fmla="*/ 341587 h 341587"/>
                  <a:gd name="connsiteX7" fmla="*/ 80080 w 91522"/>
                  <a:gd name="connsiteY7" fmla="*/ 328399 h 341587"/>
                  <a:gd name="connsiteX8" fmla="*/ 91498 w 91522"/>
                  <a:gd name="connsiteY8" fmla="*/ 56125 h 34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522" h="341587">
                    <a:moveTo>
                      <a:pt x="91498" y="56125"/>
                    </a:moveTo>
                    <a:lnTo>
                      <a:pt x="91523" y="14941"/>
                    </a:lnTo>
                    <a:cubicBezTo>
                      <a:pt x="91523" y="14941"/>
                      <a:pt x="77418" y="0"/>
                      <a:pt x="47091" y="0"/>
                    </a:cubicBezTo>
                    <a:cubicBezTo>
                      <a:pt x="16764" y="0"/>
                      <a:pt x="0" y="14941"/>
                      <a:pt x="0" y="14941"/>
                    </a:cubicBezTo>
                    <a:lnTo>
                      <a:pt x="0" y="56125"/>
                    </a:lnTo>
                    <a:lnTo>
                      <a:pt x="9154" y="328399"/>
                    </a:lnTo>
                    <a:cubicBezTo>
                      <a:pt x="9154" y="328399"/>
                      <a:pt x="18880" y="341587"/>
                      <a:pt x="44739" y="341587"/>
                    </a:cubicBezTo>
                    <a:cubicBezTo>
                      <a:pt x="70598" y="341587"/>
                      <a:pt x="80080" y="328399"/>
                      <a:pt x="80080" y="328399"/>
                    </a:cubicBezTo>
                    <a:lnTo>
                      <a:pt x="91498" y="56125"/>
                    </a:lnTo>
                    <a:close/>
                  </a:path>
                </a:pathLst>
              </a:custGeom>
              <a:solidFill>
                <a:srgbClr val="D2D2D2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48" name="그래픽 13" descr="끝에 페인트가 묻은 세 개의 붓"/>
              <p:cNvSpPr/>
              <p:nvPr/>
            </p:nvSpPr>
            <p:spPr>
              <a:xfrm>
                <a:off x="3562415" y="4850567"/>
                <a:ext cx="58572" cy="292500"/>
              </a:xfrm>
              <a:custGeom>
                <a:avLst/>
                <a:gdLst>
                  <a:gd name="connsiteX0" fmla="*/ 58555 w 58572"/>
                  <a:gd name="connsiteY0" fmla="*/ 9391 h 292500"/>
                  <a:gd name="connsiteX1" fmla="*/ 58555 w 58572"/>
                  <a:gd name="connsiteY1" fmla="*/ 9391 h 292500"/>
                  <a:gd name="connsiteX2" fmla="*/ 49164 w 58572"/>
                  <a:gd name="connsiteY2" fmla="*/ 0 h 292500"/>
                  <a:gd name="connsiteX3" fmla="*/ 9391 w 58572"/>
                  <a:gd name="connsiteY3" fmla="*/ 0 h 292500"/>
                  <a:gd name="connsiteX4" fmla="*/ 0 w 58572"/>
                  <a:gd name="connsiteY4" fmla="*/ 9391 h 292500"/>
                  <a:gd name="connsiteX5" fmla="*/ 0 w 58572"/>
                  <a:gd name="connsiteY5" fmla="*/ 9391 h 292500"/>
                  <a:gd name="connsiteX6" fmla="*/ 5857 w 58572"/>
                  <a:gd name="connsiteY6" fmla="*/ 281664 h 292500"/>
                  <a:gd name="connsiteX7" fmla="*/ 28736 w 58572"/>
                  <a:gd name="connsiteY7" fmla="*/ 292500 h 292500"/>
                  <a:gd name="connsiteX8" fmla="*/ 51252 w 58572"/>
                  <a:gd name="connsiteY8" fmla="*/ 281664 h 292500"/>
                  <a:gd name="connsiteX9" fmla="*/ 58573 w 58572"/>
                  <a:gd name="connsiteY9" fmla="*/ 9391 h 292500"/>
                  <a:gd name="connsiteX10" fmla="*/ 58555 w 58572"/>
                  <a:gd name="connsiteY10" fmla="*/ 9391 h 29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572" h="292500">
                    <a:moveTo>
                      <a:pt x="58555" y="9391"/>
                    </a:moveTo>
                    <a:lnTo>
                      <a:pt x="58555" y="9391"/>
                    </a:lnTo>
                    <a:cubicBezTo>
                      <a:pt x="58555" y="4203"/>
                      <a:pt x="54352" y="0"/>
                      <a:pt x="49164" y="0"/>
                    </a:cubicBezTo>
                    <a:lnTo>
                      <a:pt x="9391" y="0"/>
                    </a:lnTo>
                    <a:cubicBezTo>
                      <a:pt x="4203" y="0"/>
                      <a:pt x="0" y="4203"/>
                      <a:pt x="0" y="9391"/>
                    </a:cubicBezTo>
                    <a:lnTo>
                      <a:pt x="0" y="9391"/>
                    </a:lnTo>
                    <a:lnTo>
                      <a:pt x="5857" y="281664"/>
                    </a:lnTo>
                    <a:cubicBezTo>
                      <a:pt x="5857" y="281664"/>
                      <a:pt x="10868" y="292500"/>
                      <a:pt x="28736" y="292500"/>
                    </a:cubicBezTo>
                    <a:cubicBezTo>
                      <a:pt x="46604" y="292500"/>
                      <a:pt x="51252" y="281664"/>
                      <a:pt x="51252" y="281664"/>
                    </a:cubicBezTo>
                    <a:lnTo>
                      <a:pt x="58573" y="9391"/>
                    </a:lnTo>
                    <a:lnTo>
                      <a:pt x="58555" y="9391"/>
                    </a:lnTo>
                    <a:close/>
                  </a:path>
                </a:pathLst>
              </a:custGeom>
              <a:solidFill>
                <a:srgbClr val="E6E6E6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49" name="그래픽 13" descr="끝에 페인트가 묻은 세 개의 붓"/>
              <p:cNvSpPr/>
              <p:nvPr/>
            </p:nvSpPr>
            <p:spPr>
              <a:xfrm>
                <a:off x="3555090" y="5132231"/>
                <a:ext cx="70929" cy="828519"/>
              </a:xfrm>
              <a:custGeom>
                <a:avLst/>
                <a:gdLst>
                  <a:gd name="connsiteX0" fmla="*/ 0 w 70929"/>
                  <a:gd name="connsiteY0" fmla="*/ 0 h 828519"/>
                  <a:gd name="connsiteX1" fmla="*/ 33705 w 70929"/>
                  <a:gd name="connsiteY1" fmla="*/ 0 h 828519"/>
                  <a:gd name="connsiteX2" fmla="*/ 70929 w 70929"/>
                  <a:gd name="connsiteY2" fmla="*/ 0 h 828519"/>
                  <a:gd name="connsiteX3" fmla="*/ 61789 w 70929"/>
                  <a:gd name="connsiteY3" fmla="*/ 802926 h 828519"/>
                  <a:gd name="connsiteX4" fmla="*/ 35859 w 70929"/>
                  <a:gd name="connsiteY4" fmla="*/ 828520 h 828519"/>
                  <a:gd name="connsiteX5" fmla="*/ 9927 w 70929"/>
                  <a:gd name="connsiteY5" fmla="*/ 802926 h 828519"/>
                  <a:gd name="connsiteX6" fmla="*/ 0 w 70929"/>
                  <a:gd name="connsiteY6" fmla="*/ 0 h 82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929" h="828519">
                    <a:moveTo>
                      <a:pt x="0" y="0"/>
                    </a:moveTo>
                    <a:lnTo>
                      <a:pt x="33705" y="0"/>
                    </a:lnTo>
                    <a:lnTo>
                      <a:pt x="70929" y="0"/>
                    </a:lnTo>
                    <a:lnTo>
                      <a:pt x="61789" y="802926"/>
                    </a:lnTo>
                    <a:cubicBezTo>
                      <a:pt x="61602" y="817116"/>
                      <a:pt x="50046" y="828520"/>
                      <a:pt x="35859" y="828520"/>
                    </a:cubicBezTo>
                    <a:cubicBezTo>
                      <a:pt x="21670" y="828520"/>
                      <a:pt x="10114" y="817112"/>
                      <a:pt x="9927" y="8029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2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50" name="그래픽 13" descr="끝에 페인트가 묻은 세 개의 붓"/>
              <p:cNvSpPr/>
              <p:nvPr/>
            </p:nvSpPr>
            <p:spPr>
              <a:xfrm>
                <a:off x="3545936" y="4703684"/>
                <a:ext cx="91522" cy="115089"/>
              </a:xfrm>
              <a:custGeom>
                <a:avLst/>
                <a:gdLst>
                  <a:gd name="connsiteX0" fmla="*/ 46033 w 91522"/>
                  <a:gd name="connsiteY0" fmla="*/ 0 h 115089"/>
                  <a:gd name="connsiteX1" fmla="*/ 25 w 91522"/>
                  <a:gd name="connsiteY1" fmla="*/ 53410 h 115089"/>
                  <a:gd name="connsiteX2" fmla="*/ 0 w 91522"/>
                  <a:gd name="connsiteY2" fmla="*/ 115090 h 115089"/>
                  <a:gd name="connsiteX3" fmla="*/ 91523 w 91522"/>
                  <a:gd name="connsiteY3" fmla="*/ 115090 h 115089"/>
                  <a:gd name="connsiteX4" fmla="*/ 91523 w 91522"/>
                  <a:gd name="connsiteY4" fmla="*/ 33726 h 115089"/>
                  <a:gd name="connsiteX5" fmla="*/ 46033 w 91522"/>
                  <a:gd name="connsiteY5" fmla="*/ 0 h 11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522" h="115089">
                    <a:moveTo>
                      <a:pt x="46033" y="0"/>
                    </a:moveTo>
                    <a:cubicBezTo>
                      <a:pt x="4069" y="0"/>
                      <a:pt x="5480" y="23627"/>
                      <a:pt x="25" y="53410"/>
                    </a:cubicBezTo>
                    <a:lnTo>
                      <a:pt x="0" y="115090"/>
                    </a:lnTo>
                    <a:lnTo>
                      <a:pt x="91523" y="115090"/>
                    </a:lnTo>
                    <a:lnTo>
                      <a:pt x="91523" y="33726"/>
                    </a:lnTo>
                    <a:cubicBezTo>
                      <a:pt x="86939" y="17632"/>
                      <a:pt x="86233" y="0"/>
                      <a:pt x="4603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51" name="그래픽 13" descr="끝에 페인트가 묻은 세 개의 붓"/>
              <p:cNvSpPr/>
              <p:nvPr/>
            </p:nvSpPr>
            <p:spPr>
              <a:xfrm>
                <a:off x="3545964" y="4695220"/>
                <a:ext cx="91494" cy="68939"/>
              </a:xfrm>
              <a:custGeom>
                <a:avLst/>
                <a:gdLst>
                  <a:gd name="connsiteX0" fmla="*/ 78412 w 91494"/>
                  <a:gd name="connsiteY0" fmla="*/ 0 h 68939"/>
                  <a:gd name="connsiteX1" fmla="*/ 13083 w 91494"/>
                  <a:gd name="connsiteY1" fmla="*/ 0 h 68939"/>
                  <a:gd name="connsiteX2" fmla="*/ 0 w 91494"/>
                  <a:gd name="connsiteY2" fmla="*/ 13083 h 68939"/>
                  <a:gd name="connsiteX3" fmla="*/ 0 w 91494"/>
                  <a:gd name="connsiteY3" fmla="*/ 61873 h 68939"/>
                  <a:gd name="connsiteX4" fmla="*/ 42679 w 91494"/>
                  <a:gd name="connsiteY4" fmla="*/ 59155 h 68939"/>
                  <a:gd name="connsiteX5" fmla="*/ 91495 w 91494"/>
                  <a:gd name="connsiteY5" fmla="*/ 42186 h 68939"/>
                  <a:gd name="connsiteX6" fmla="*/ 91495 w 91494"/>
                  <a:gd name="connsiteY6" fmla="*/ 13079 h 68939"/>
                  <a:gd name="connsiteX7" fmla="*/ 78412 w 91494"/>
                  <a:gd name="connsiteY7" fmla="*/ 0 h 6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94" h="68939">
                    <a:moveTo>
                      <a:pt x="78412" y="0"/>
                    </a:moveTo>
                    <a:lnTo>
                      <a:pt x="13083" y="0"/>
                    </a:lnTo>
                    <a:cubicBezTo>
                      <a:pt x="5857" y="0"/>
                      <a:pt x="0" y="5857"/>
                      <a:pt x="0" y="13083"/>
                    </a:cubicBezTo>
                    <a:lnTo>
                      <a:pt x="0" y="61873"/>
                    </a:lnTo>
                    <a:cubicBezTo>
                      <a:pt x="12899" y="70072"/>
                      <a:pt x="28415" y="73419"/>
                      <a:pt x="42679" y="59155"/>
                    </a:cubicBezTo>
                    <a:cubicBezTo>
                      <a:pt x="61366" y="40468"/>
                      <a:pt x="79498" y="39597"/>
                      <a:pt x="91495" y="42186"/>
                    </a:cubicBezTo>
                    <a:lnTo>
                      <a:pt x="91495" y="13079"/>
                    </a:lnTo>
                    <a:cubicBezTo>
                      <a:pt x="91495" y="5857"/>
                      <a:pt x="85637" y="0"/>
                      <a:pt x="78412" y="0"/>
                    </a:cubicBezTo>
                    <a:close/>
                  </a:path>
                </a:pathLst>
              </a:custGeom>
              <a:solidFill>
                <a:srgbClr val="FF9999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2" name="그래픽 13" descr="끝에 페인트가 묻은 세 개의 붓"/>
            <p:cNvGrpSpPr/>
            <p:nvPr/>
          </p:nvGrpSpPr>
          <p:grpSpPr>
            <a:xfrm>
              <a:off x="3348937" y="4695222"/>
              <a:ext cx="190998" cy="1266954"/>
              <a:chOff x="3348937" y="4695222"/>
              <a:chExt cx="190998" cy="1266954"/>
            </a:xfrm>
          </p:grpSpPr>
          <p:sp>
            <p:nvSpPr>
              <p:cNvPr id="53" name="그래픽 13" descr="끝에 페인트가 묻은 세 개의 붓"/>
              <p:cNvSpPr/>
              <p:nvPr/>
            </p:nvSpPr>
            <p:spPr>
              <a:xfrm>
                <a:off x="3361236" y="4834995"/>
                <a:ext cx="118492" cy="338393"/>
              </a:xfrm>
              <a:custGeom>
                <a:avLst/>
                <a:gdLst>
                  <a:gd name="connsiteX0" fmla="*/ 118492 w 118492"/>
                  <a:gd name="connsiteY0" fmla="*/ 63949 h 338393"/>
                  <a:gd name="connsiteX1" fmla="*/ 113919 w 118492"/>
                  <a:gd name="connsiteY1" fmla="*/ 12673 h 338393"/>
                  <a:gd name="connsiteX2" fmla="*/ 55473 w 118492"/>
                  <a:gd name="connsiteY2" fmla="*/ 577 h 338393"/>
                  <a:gd name="connsiteX3" fmla="*/ 0 w 118492"/>
                  <a:gd name="connsiteY3" fmla="*/ 22832 h 338393"/>
                  <a:gd name="connsiteX4" fmla="*/ 4574 w 118492"/>
                  <a:gd name="connsiteY4" fmla="*/ 74109 h 338393"/>
                  <a:gd name="connsiteX5" fmla="*/ 47444 w 118492"/>
                  <a:gd name="connsiteY5" fmla="*/ 323912 h 338393"/>
                  <a:gd name="connsiteX6" fmla="*/ 85563 w 118492"/>
                  <a:gd name="connsiteY6" fmla="*/ 338166 h 338393"/>
                  <a:gd name="connsiteX7" fmla="*/ 118090 w 118492"/>
                  <a:gd name="connsiteY7" fmla="*/ 317611 h 338393"/>
                  <a:gd name="connsiteX8" fmla="*/ 118492 w 118492"/>
                  <a:gd name="connsiteY8" fmla="*/ 63949 h 338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492" h="338393">
                    <a:moveTo>
                      <a:pt x="118492" y="63949"/>
                    </a:moveTo>
                    <a:lnTo>
                      <a:pt x="113919" y="12673"/>
                    </a:lnTo>
                    <a:cubicBezTo>
                      <a:pt x="113919" y="12673"/>
                      <a:pt x="95437" y="-3185"/>
                      <a:pt x="55473" y="577"/>
                    </a:cubicBezTo>
                    <a:cubicBezTo>
                      <a:pt x="15509" y="4340"/>
                      <a:pt x="0" y="22832"/>
                      <a:pt x="0" y="22832"/>
                    </a:cubicBezTo>
                    <a:lnTo>
                      <a:pt x="4574" y="74109"/>
                    </a:lnTo>
                    <a:lnTo>
                      <a:pt x="47444" y="323912"/>
                    </a:lnTo>
                    <a:cubicBezTo>
                      <a:pt x="47444" y="323912"/>
                      <a:pt x="61115" y="340518"/>
                      <a:pt x="85563" y="338166"/>
                    </a:cubicBezTo>
                    <a:cubicBezTo>
                      <a:pt x="110012" y="335814"/>
                      <a:pt x="118090" y="317611"/>
                      <a:pt x="118090" y="317611"/>
                    </a:cubicBezTo>
                    <a:lnTo>
                      <a:pt x="118492" y="63949"/>
                    </a:lnTo>
                    <a:close/>
                  </a:path>
                </a:pathLst>
              </a:custGeom>
              <a:solidFill>
                <a:srgbClr val="D2D2D2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54" name="그래픽 13" descr="끝에 페인트가 묻은 세 개의 붓"/>
              <p:cNvSpPr/>
              <p:nvPr/>
            </p:nvSpPr>
            <p:spPr>
              <a:xfrm>
                <a:off x="3386276" y="4890075"/>
                <a:ext cx="80747" cy="275702"/>
              </a:xfrm>
              <a:custGeom>
                <a:avLst/>
                <a:gdLst>
                  <a:gd name="connsiteX0" fmla="*/ 72954 w 80747"/>
                  <a:gd name="connsiteY0" fmla="*/ 10697 h 275702"/>
                  <a:gd name="connsiteX1" fmla="*/ 72954 w 80747"/>
                  <a:gd name="connsiteY1" fmla="*/ 10697 h 275702"/>
                  <a:gd name="connsiteX2" fmla="*/ 60221 w 80747"/>
                  <a:gd name="connsiteY2" fmla="*/ 47 h 275702"/>
                  <a:gd name="connsiteX3" fmla="*/ 10697 w 80747"/>
                  <a:gd name="connsiteY3" fmla="*/ 4462 h 275702"/>
                  <a:gd name="connsiteX4" fmla="*/ 47 w 80747"/>
                  <a:gd name="connsiteY4" fmla="*/ 17196 h 275702"/>
                  <a:gd name="connsiteX5" fmla="*/ 47 w 80747"/>
                  <a:gd name="connsiteY5" fmla="*/ 17196 h 275702"/>
                  <a:gd name="connsiteX6" fmla="*/ 35533 w 80747"/>
                  <a:gd name="connsiteY6" fmla="*/ 267655 h 275702"/>
                  <a:gd name="connsiteX7" fmla="*/ 59117 w 80747"/>
                  <a:gd name="connsiteY7" fmla="*/ 275557 h 275702"/>
                  <a:gd name="connsiteX8" fmla="*/ 80748 w 80747"/>
                  <a:gd name="connsiteY8" fmla="*/ 263624 h 275702"/>
                  <a:gd name="connsiteX9" fmla="*/ 72975 w 80747"/>
                  <a:gd name="connsiteY9" fmla="*/ 10693 h 275702"/>
                  <a:gd name="connsiteX10" fmla="*/ 72954 w 80747"/>
                  <a:gd name="connsiteY10" fmla="*/ 10697 h 27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747" h="275702">
                    <a:moveTo>
                      <a:pt x="72954" y="10697"/>
                    </a:moveTo>
                    <a:lnTo>
                      <a:pt x="72954" y="10697"/>
                    </a:lnTo>
                    <a:cubicBezTo>
                      <a:pt x="72379" y="4240"/>
                      <a:pt x="66677" y="-528"/>
                      <a:pt x="60221" y="47"/>
                    </a:cubicBezTo>
                    <a:lnTo>
                      <a:pt x="10697" y="4462"/>
                    </a:lnTo>
                    <a:cubicBezTo>
                      <a:pt x="4240" y="5037"/>
                      <a:pt x="-528" y="10739"/>
                      <a:pt x="47" y="17196"/>
                    </a:cubicBezTo>
                    <a:lnTo>
                      <a:pt x="47" y="17196"/>
                    </a:lnTo>
                    <a:lnTo>
                      <a:pt x="35533" y="267655"/>
                    </a:lnTo>
                    <a:cubicBezTo>
                      <a:pt x="35533" y="267655"/>
                      <a:pt x="43132" y="276968"/>
                      <a:pt x="59117" y="275557"/>
                    </a:cubicBezTo>
                    <a:cubicBezTo>
                      <a:pt x="75102" y="274147"/>
                      <a:pt x="80748" y="263624"/>
                      <a:pt x="80748" y="263624"/>
                    </a:cubicBezTo>
                    <a:lnTo>
                      <a:pt x="72975" y="10693"/>
                    </a:lnTo>
                    <a:lnTo>
                      <a:pt x="72954" y="10697"/>
                    </a:lnTo>
                    <a:close/>
                  </a:path>
                </a:pathLst>
              </a:custGeom>
              <a:solidFill>
                <a:srgbClr val="E6E6E6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55" name="그래픽 13" descr="끝에 페인트가 묻은 세 개의 붓"/>
              <p:cNvSpPr/>
              <p:nvPr/>
            </p:nvSpPr>
            <p:spPr>
              <a:xfrm>
                <a:off x="3408680" y="5152602"/>
                <a:ext cx="131256" cy="809574"/>
              </a:xfrm>
              <a:custGeom>
                <a:avLst/>
                <a:gdLst>
                  <a:gd name="connsiteX0" fmla="*/ 0 w 131256"/>
                  <a:gd name="connsiteY0" fmla="*/ 6302 h 809574"/>
                  <a:gd name="connsiteX1" fmla="*/ 70647 w 131256"/>
                  <a:gd name="connsiteY1" fmla="*/ 0 h 809574"/>
                  <a:gd name="connsiteX2" fmla="*/ 131180 w 131256"/>
                  <a:gd name="connsiteY2" fmla="*/ 781672 h 809574"/>
                  <a:gd name="connsiteX3" fmla="*/ 107624 w 131256"/>
                  <a:gd name="connsiteY3" fmla="*/ 809471 h 809574"/>
                  <a:gd name="connsiteX4" fmla="*/ 79519 w 131256"/>
                  <a:gd name="connsiteY4" fmla="*/ 786281 h 809574"/>
                  <a:gd name="connsiteX5" fmla="*/ 0 w 131256"/>
                  <a:gd name="connsiteY5" fmla="*/ 6302 h 80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256" h="809574">
                    <a:moveTo>
                      <a:pt x="0" y="6302"/>
                    </a:moveTo>
                    <a:lnTo>
                      <a:pt x="70647" y="0"/>
                    </a:lnTo>
                    <a:lnTo>
                      <a:pt x="131180" y="781672"/>
                    </a:lnTo>
                    <a:cubicBezTo>
                      <a:pt x="132256" y="795824"/>
                      <a:pt x="121758" y="808208"/>
                      <a:pt x="107624" y="809471"/>
                    </a:cubicBezTo>
                    <a:cubicBezTo>
                      <a:pt x="93491" y="810730"/>
                      <a:pt x="80965" y="800397"/>
                      <a:pt x="79519" y="786281"/>
                    </a:cubicBezTo>
                    <a:lnTo>
                      <a:pt x="0" y="6302"/>
                    </a:lnTo>
                    <a:close/>
                  </a:path>
                </a:pathLst>
              </a:custGeom>
              <a:solidFill>
                <a:srgbClr val="2F2F2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56" name="그래픽 13" descr="끝에 페인트가 묻은 세 개의 붓"/>
              <p:cNvSpPr/>
              <p:nvPr/>
            </p:nvSpPr>
            <p:spPr>
              <a:xfrm>
                <a:off x="3354423" y="4717681"/>
                <a:ext cx="120735" cy="140139"/>
              </a:xfrm>
              <a:custGeom>
                <a:avLst/>
                <a:gdLst>
                  <a:gd name="connsiteX0" fmla="*/ 54764 w 120735"/>
                  <a:gd name="connsiteY0" fmla="*/ 813 h 140139"/>
                  <a:gd name="connsiteX1" fmla="*/ 0 w 120735"/>
                  <a:gd name="connsiteY1" fmla="*/ 63346 h 140139"/>
                  <a:gd name="connsiteX2" fmla="*/ 6820 w 120735"/>
                  <a:gd name="connsiteY2" fmla="*/ 140139 h 140139"/>
                  <a:gd name="connsiteX3" fmla="*/ 120735 w 120735"/>
                  <a:gd name="connsiteY3" fmla="*/ 129984 h 140139"/>
                  <a:gd name="connsiteX4" fmla="*/ 111732 w 120735"/>
                  <a:gd name="connsiteY4" fmla="*/ 28678 h 140139"/>
                  <a:gd name="connsiteX5" fmla="*/ 54764 w 120735"/>
                  <a:gd name="connsiteY5" fmla="*/ 813 h 140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735" h="140139">
                    <a:moveTo>
                      <a:pt x="54764" y="813"/>
                    </a:moveTo>
                    <a:cubicBezTo>
                      <a:pt x="4926" y="5986"/>
                      <a:pt x="3516" y="32314"/>
                      <a:pt x="0" y="63346"/>
                    </a:cubicBezTo>
                    <a:lnTo>
                      <a:pt x="6820" y="140139"/>
                    </a:lnTo>
                    <a:lnTo>
                      <a:pt x="120735" y="129984"/>
                    </a:lnTo>
                    <a:lnTo>
                      <a:pt x="111732" y="28678"/>
                    </a:lnTo>
                    <a:cubicBezTo>
                      <a:pt x="104602" y="10687"/>
                      <a:pt x="97486" y="-3619"/>
                      <a:pt x="54764" y="8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57" name="그래픽 13" descr="끝에 페인트가 묻은 세 개의 붓"/>
              <p:cNvSpPr/>
              <p:nvPr/>
            </p:nvSpPr>
            <p:spPr>
              <a:xfrm>
                <a:off x="3348937" y="4695222"/>
                <a:ext cx="117214" cy="92398"/>
              </a:xfrm>
              <a:custGeom>
                <a:avLst/>
                <a:gdLst>
                  <a:gd name="connsiteX0" fmla="*/ 96240 w 117214"/>
                  <a:gd name="connsiteY0" fmla="*/ 65 h 92398"/>
                  <a:gd name="connsiteX1" fmla="*/ 14901 w 117214"/>
                  <a:gd name="connsiteY1" fmla="*/ 7319 h 92398"/>
                  <a:gd name="connsiteX2" fmla="*/ 66 w 117214"/>
                  <a:gd name="connsiteY2" fmla="*/ 25060 h 92398"/>
                  <a:gd name="connsiteX3" fmla="*/ 5482 w 117214"/>
                  <a:gd name="connsiteY3" fmla="*/ 85805 h 92398"/>
                  <a:gd name="connsiteX4" fmla="*/ 58321 w 117214"/>
                  <a:gd name="connsiteY4" fmla="*/ 77684 h 92398"/>
                  <a:gd name="connsiteX5" fmla="*/ 117215 w 117214"/>
                  <a:gd name="connsiteY5" fmla="*/ 51138 h 92398"/>
                  <a:gd name="connsiteX6" fmla="*/ 113981 w 117214"/>
                  <a:gd name="connsiteY6" fmla="*/ 14901 h 92398"/>
                  <a:gd name="connsiteX7" fmla="*/ 96240 w 117214"/>
                  <a:gd name="connsiteY7" fmla="*/ 65 h 9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214" h="92398">
                    <a:moveTo>
                      <a:pt x="96240" y="65"/>
                    </a:moveTo>
                    <a:lnTo>
                      <a:pt x="14901" y="7319"/>
                    </a:lnTo>
                    <a:cubicBezTo>
                      <a:pt x="5906" y="8120"/>
                      <a:pt x="-738" y="16064"/>
                      <a:pt x="66" y="25060"/>
                    </a:cubicBezTo>
                    <a:lnTo>
                      <a:pt x="5482" y="85805"/>
                    </a:lnTo>
                    <a:cubicBezTo>
                      <a:pt x="22455" y="94582"/>
                      <a:pt x="42146" y="97026"/>
                      <a:pt x="58321" y="77684"/>
                    </a:cubicBezTo>
                    <a:cubicBezTo>
                      <a:pt x="79511" y="52344"/>
                      <a:pt x="101992" y="49244"/>
                      <a:pt x="117215" y="51138"/>
                    </a:cubicBezTo>
                    <a:lnTo>
                      <a:pt x="113981" y="14901"/>
                    </a:lnTo>
                    <a:cubicBezTo>
                      <a:pt x="113181" y="5905"/>
                      <a:pt x="105239" y="-735"/>
                      <a:pt x="96240" y="65"/>
                    </a:cubicBezTo>
                    <a:close/>
                  </a:path>
                </a:pathLst>
              </a:custGeom>
              <a:solidFill>
                <a:srgbClr val="21C5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3946326" y="4772216"/>
            <a:ext cx="969746" cy="1091781"/>
            <a:chOff x="4579794" y="4784206"/>
            <a:chExt cx="969746" cy="1091781"/>
          </a:xfrm>
        </p:grpSpPr>
        <p:grpSp>
          <p:nvGrpSpPr>
            <p:cNvPr id="58" name="그래픽 15" descr="토성"/>
            <p:cNvGrpSpPr/>
            <p:nvPr/>
          </p:nvGrpSpPr>
          <p:grpSpPr>
            <a:xfrm>
              <a:off x="4579794" y="4980294"/>
              <a:ext cx="969746" cy="895693"/>
              <a:chOff x="4579794" y="4980294"/>
              <a:chExt cx="969746" cy="895693"/>
            </a:xfrm>
          </p:grpSpPr>
          <p:sp>
            <p:nvSpPr>
              <p:cNvPr id="59" name="그래픽 15" descr="토성"/>
              <p:cNvSpPr/>
              <p:nvPr/>
            </p:nvSpPr>
            <p:spPr>
              <a:xfrm>
                <a:off x="4773743" y="5671459"/>
                <a:ext cx="126948" cy="126948"/>
              </a:xfrm>
              <a:custGeom>
                <a:avLst/>
                <a:gdLst>
                  <a:gd name="connsiteX0" fmla="*/ 126949 w 126948"/>
                  <a:gd name="connsiteY0" fmla="*/ 63474 h 126948"/>
                  <a:gd name="connsiteX1" fmla="*/ 63474 w 126948"/>
                  <a:gd name="connsiteY1" fmla="*/ 126949 h 126948"/>
                  <a:gd name="connsiteX2" fmla="*/ 0 w 126948"/>
                  <a:gd name="connsiteY2" fmla="*/ 63474 h 126948"/>
                  <a:gd name="connsiteX3" fmla="*/ 63474 w 126948"/>
                  <a:gd name="connsiteY3" fmla="*/ 0 h 126948"/>
                  <a:gd name="connsiteX4" fmla="*/ 126949 w 126948"/>
                  <a:gd name="connsiteY4" fmla="*/ 63474 h 12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48" h="126948">
                    <a:moveTo>
                      <a:pt x="126949" y="63474"/>
                    </a:moveTo>
                    <a:cubicBezTo>
                      <a:pt x="126949" y="98530"/>
                      <a:pt x="98530" y="126949"/>
                      <a:pt x="63474" y="126949"/>
                    </a:cubicBezTo>
                    <a:cubicBezTo>
                      <a:pt x="28418" y="126949"/>
                      <a:pt x="0" y="98530"/>
                      <a:pt x="0" y="63474"/>
                    </a:cubicBezTo>
                    <a:cubicBezTo>
                      <a:pt x="0" y="28418"/>
                      <a:pt x="28418" y="0"/>
                      <a:pt x="63474" y="0"/>
                    </a:cubicBezTo>
                    <a:cubicBezTo>
                      <a:pt x="98530" y="0"/>
                      <a:pt x="126949" y="28418"/>
                      <a:pt x="126949" y="6347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0" name="그래픽 15" descr="토성"/>
              <p:cNvSpPr/>
              <p:nvPr/>
            </p:nvSpPr>
            <p:spPr>
              <a:xfrm>
                <a:off x="4579794" y="5100190"/>
                <a:ext cx="45842" cy="45842"/>
              </a:xfrm>
              <a:custGeom>
                <a:avLst/>
                <a:gdLst>
                  <a:gd name="connsiteX0" fmla="*/ 45843 w 45842"/>
                  <a:gd name="connsiteY0" fmla="*/ 22921 h 45842"/>
                  <a:gd name="connsiteX1" fmla="*/ 22921 w 45842"/>
                  <a:gd name="connsiteY1" fmla="*/ 45843 h 45842"/>
                  <a:gd name="connsiteX2" fmla="*/ 0 w 45842"/>
                  <a:gd name="connsiteY2" fmla="*/ 22921 h 45842"/>
                  <a:gd name="connsiteX3" fmla="*/ 22921 w 45842"/>
                  <a:gd name="connsiteY3" fmla="*/ 0 h 45842"/>
                  <a:gd name="connsiteX4" fmla="*/ 45843 w 45842"/>
                  <a:gd name="connsiteY4" fmla="*/ 22921 h 4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42" h="45842">
                    <a:moveTo>
                      <a:pt x="45843" y="22921"/>
                    </a:moveTo>
                    <a:cubicBezTo>
                      <a:pt x="45843" y="35580"/>
                      <a:pt x="35580" y="45843"/>
                      <a:pt x="22921" y="45843"/>
                    </a:cubicBezTo>
                    <a:cubicBezTo>
                      <a:pt x="10262" y="45843"/>
                      <a:pt x="0" y="35580"/>
                      <a:pt x="0" y="22921"/>
                    </a:cubicBezTo>
                    <a:cubicBezTo>
                      <a:pt x="0" y="10262"/>
                      <a:pt x="10262" y="0"/>
                      <a:pt x="22921" y="0"/>
                    </a:cubicBezTo>
                    <a:cubicBezTo>
                      <a:pt x="35580" y="0"/>
                      <a:pt x="45843" y="10262"/>
                      <a:pt x="45843" y="2292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1" name="그래픽 15" descr="토성"/>
              <p:cNvSpPr/>
              <p:nvPr/>
            </p:nvSpPr>
            <p:spPr>
              <a:xfrm>
                <a:off x="4953587" y="5674986"/>
                <a:ext cx="45842" cy="45842"/>
              </a:xfrm>
              <a:custGeom>
                <a:avLst/>
                <a:gdLst>
                  <a:gd name="connsiteX0" fmla="*/ 45843 w 45842"/>
                  <a:gd name="connsiteY0" fmla="*/ 22921 h 45842"/>
                  <a:gd name="connsiteX1" fmla="*/ 22921 w 45842"/>
                  <a:gd name="connsiteY1" fmla="*/ 45843 h 45842"/>
                  <a:gd name="connsiteX2" fmla="*/ 0 w 45842"/>
                  <a:gd name="connsiteY2" fmla="*/ 22921 h 45842"/>
                  <a:gd name="connsiteX3" fmla="*/ 22921 w 45842"/>
                  <a:gd name="connsiteY3" fmla="*/ 0 h 45842"/>
                  <a:gd name="connsiteX4" fmla="*/ 45843 w 45842"/>
                  <a:gd name="connsiteY4" fmla="*/ 22921 h 4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42" h="45842">
                    <a:moveTo>
                      <a:pt x="45843" y="22921"/>
                    </a:moveTo>
                    <a:cubicBezTo>
                      <a:pt x="45843" y="35580"/>
                      <a:pt x="35580" y="45843"/>
                      <a:pt x="22921" y="45843"/>
                    </a:cubicBezTo>
                    <a:cubicBezTo>
                      <a:pt x="10262" y="45843"/>
                      <a:pt x="0" y="35580"/>
                      <a:pt x="0" y="22921"/>
                    </a:cubicBezTo>
                    <a:cubicBezTo>
                      <a:pt x="0" y="10262"/>
                      <a:pt x="10262" y="0"/>
                      <a:pt x="22921" y="0"/>
                    </a:cubicBezTo>
                    <a:cubicBezTo>
                      <a:pt x="35580" y="0"/>
                      <a:pt x="45843" y="10262"/>
                      <a:pt x="45843" y="2292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2" name="그래픽 15" descr="토성"/>
              <p:cNvSpPr/>
              <p:nvPr/>
            </p:nvSpPr>
            <p:spPr>
              <a:xfrm>
                <a:off x="5457855" y="4980294"/>
                <a:ext cx="91685" cy="91685"/>
              </a:xfrm>
              <a:custGeom>
                <a:avLst/>
                <a:gdLst>
                  <a:gd name="connsiteX0" fmla="*/ 91685 w 91685"/>
                  <a:gd name="connsiteY0" fmla="*/ 45843 h 91685"/>
                  <a:gd name="connsiteX1" fmla="*/ 45843 w 91685"/>
                  <a:gd name="connsiteY1" fmla="*/ 91685 h 91685"/>
                  <a:gd name="connsiteX2" fmla="*/ 0 w 91685"/>
                  <a:gd name="connsiteY2" fmla="*/ 45843 h 91685"/>
                  <a:gd name="connsiteX3" fmla="*/ 45843 w 91685"/>
                  <a:gd name="connsiteY3" fmla="*/ 0 h 91685"/>
                  <a:gd name="connsiteX4" fmla="*/ 91685 w 91685"/>
                  <a:gd name="connsiteY4" fmla="*/ 45843 h 9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85" h="91685">
                    <a:moveTo>
                      <a:pt x="91685" y="45843"/>
                    </a:moveTo>
                    <a:cubicBezTo>
                      <a:pt x="91685" y="71161"/>
                      <a:pt x="71161" y="91685"/>
                      <a:pt x="45843" y="91685"/>
                    </a:cubicBezTo>
                    <a:cubicBezTo>
                      <a:pt x="20524" y="91685"/>
                      <a:pt x="0" y="71161"/>
                      <a:pt x="0" y="45843"/>
                    </a:cubicBezTo>
                    <a:cubicBezTo>
                      <a:pt x="0" y="20524"/>
                      <a:pt x="20524" y="0"/>
                      <a:pt x="45843" y="0"/>
                    </a:cubicBezTo>
                    <a:cubicBezTo>
                      <a:pt x="71161" y="0"/>
                      <a:pt x="91685" y="20524"/>
                      <a:pt x="91685" y="45843"/>
                    </a:cubicBezTo>
                    <a:close/>
                  </a:path>
                </a:pathLst>
              </a:custGeom>
              <a:solidFill>
                <a:srgbClr val="CCA651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3" name="그래픽 15" descr="토성"/>
              <p:cNvSpPr/>
              <p:nvPr/>
            </p:nvSpPr>
            <p:spPr>
              <a:xfrm>
                <a:off x="5013535" y="5784302"/>
                <a:ext cx="91685" cy="91685"/>
              </a:xfrm>
              <a:custGeom>
                <a:avLst/>
                <a:gdLst>
                  <a:gd name="connsiteX0" fmla="*/ 91685 w 91685"/>
                  <a:gd name="connsiteY0" fmla="*/ 45843 h 91685"/>
                  <a:gd name="connsiteX1" fmla="*/ 45843 w 91685"/>
                  <a:gd name="connsiteY1" fmla="*/ 91685 h 91685"/>
                  <a:gd name="connsiteX2" fmla="*/ 0 w 91685"/>
                  <a:gd name="connsiteY2" fmla="*/ 45843 h 91685"/>
                  <a:gd name="connsiteX3" fmla="*/ 45843 w 91685"/>
                  <a:gd name="connsiteY3" fmla="*/ 0 h 91685"/>
                  <a:gd name="connsiteX4" fmla="*/ 91685 w 91685"/>
                  <a:gd name="connsiteY4" fmla="*/ 45843 h 9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85" h="91685">
                    <a:moveTo>
                      <a:pt x="91685" y="45843"/>
                    </a:moveTo>
                    <a:cubicBezTo>
                      <a:pt x="91685" y="71161"/>
                      <a:pt x="71161" y="91685"/>
                      <a:pt x="45843" y="91685"/>
                    </a:cubicBezTo>
                    <a:cubicBezTo>
                      <a:pt x="20524" y="91685"/>
                      <a:pt x="0" y="71161"/>
                      <a:pt x="0" y="45843"/>
                    </a:cubicBezTo>
                    <a:cubicBezTo>
                      <a:pt x="0" y="20524"/>
                      <a:pt x="20524" y="0"/>
                      <a:pt x="45843" y="0"/>
                    </a:cubicBezTo>
                    <a:cubicBezTo>
                      <a:pt x="71161" y="0"/>
                      <a:pt x="91685" y="20524"/>
                      <a:pt x="91685" y="4584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4" name="그래픽 15" descr="토성"/>
            <p:cNvGrpSpPr/>
            <p:nvPr/>
          </p:nvGrpSpPr>
          <p:grpSpPr>
            <a:xfrm>
              <a:off x="4583798" y="4784206"/>
              <a:ext cx="937583" cy="937577"/>
              <a:chOff x="4583798" y="4784206"/>
              <a:chExt cx="937583" cy="937577"/>
            </a:xfrm>
          </p:grpSpPr>
          <p:sp>
            <p:nvSpPr>
              <p:cNvPr id="65" name="그래픽 15" descr="토성"/>
              <p:cNvSpPr/>
              <p:nvPr/>
            </p:nvSpPr>
            <p:spPr>
              <a:xfrm>
                <a:off x="4725020" y="4911206"/>
                <a:ext cx="584806" cy="644784"/>
              </a:xfrm>
              <a:custGeom>
                <a:avLst/>
                <a:gdLst>
                  <a:gd name="connsiteX0" fmla="*/ 239147 w 584806"/>
                  <a:gd name="connsiteY0" fmla="*/ 51457 h 644784"/>
                  <a:gd name="connsiteX1" fmla="*/ 162286 w 584806"/>
                  <a:gd name="connsiteY1" fmla="*/ 0 h 644784"/>
                  <a:gd name="connsiteX2" fmla="*/ 90751 w 584806"/>
                  <a:gd name="connsiteY2" fmla="*/ 55829 h 644784"/>
                  <a:gd name="connsiteX3" fmla="*/ 0 w 584806"/>
                  <a:gd name="connsiteY3" fmla="*/ 204856 h 644784"/>
                  <a:gd name="connsiteX4" fmla="*/ 20277 w 584806"/>
                  <a:gd name="connsiteY4" fmla="*/ 258570 h 644784"/>
                  <a:gd name="connsiteX5" fmla="*/ 459424 w 584806"/>
                  <a:gd name="connsiteY5" fmla="*/ 632832 h 644784"/>
                  <a:gd name="connsiteX6" fmla="*/ 523699 w 584806"/>
                  <a:gd name="connsiteY6" fmla="*/ 644758 h 644784"/>
                  <a:gd name="connsiteX7" fmla="*/ 584807 w 584806"/>
                  <a:gd name="connsiteY7" fmla="*/ 604431 h 644784"/>
                  <a:gd name="connsiteX8" fmla="*/ 563567 w 584806"/>
                  <a:gd name="connsiteY8" fmla="*/ 516931 h 644784"/>
                  <a:gd name="connsiteX9" fmla="*/ 239147 w 584806"/>
                  <a:gd name="connsiteY9" fmla="*/ 51457 h 64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806" h="644784">
                    <a:moveTo>
                      <a:pt x="239147" y="51457"/>
                    </a:moveTo>
                    <a:cubicBezTo>
                      <a:pt x="204416" y="18379"/>
                      <a:pt x="162286" y="0"/>
                      <a:pt x="162286" y="0"/>
                    </a:cubicBezTo>
                    <a:cubicBezTo>
                      <a:pt x="136784" y="15262"/>
                      <a:pt x="112723" y="33857"/>
                      <a:pt x="90751" y="55829"/>
                    </a:cubicBezTo>
                    <a:cubicBezTo>
                      <a:pt x="47521" y="99062"/>
                      <a:pt x="17339" y="150360"/>
                      <a:pt x="0" y="204856"/>
                    </a:cubicBezTo>
                    <a:cubicBezTo>
                      <a:pt x="0" y="204856"/>
                      <a:pt x="3734" y="240973"/>
                      <a:pt x="20277" y="258570"/>
                    </a:cubicBezTo>
                    <a:cubicBezTo>
                      <a:pt x="134294" y="379876"/>
                      <a:pt x="339059" y="571005"/>
                      <a:pt x="459424" y="632832"/>
                    </a:cubicBezTo>
                    <a:cubicBezTo>
                      <a:pt x="484884" y="645911"/>
                      <a:pt x="523699" y="644758"/>
                      <a:pt x="523699" y="644758"/>
                    </a:cubicBezTo>
                    <a:cubicBezTo>
                      <a:pt x="545054" y="633562"/>
                      <a:pt x="565521" y="620088"/>
                      <a:pt x="584807" y="604431"/>
                    </a:cubicBezTo>
                    <a:cubicBezTo>
                      <a:pt x="584807" y="604431"/>
                      <a:pt x="581199" y="552195"/>
                      <a:pt x="563567" y="516931"/>
                    </a:cubicBezTo>
                    <a:cubicBezTo>
                      <a:pt x="489518" y="368828"/>
                      <a:pt x="313200" y="121984"/>
                      <a:pt x="239147" y="514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6" name="그래픽 15" descr="토성"/>
              <p:cNvSpPr/>
              <p:nvPr/>
            </p:nvSpPr>
            <p:spPr>
              <a:xfrm>
                <a:off x="4707552" y="5177879"/>
                <a:ext cx="422094" cy="420159"/>
              </a:xfrm>
              <a:custGeom>
                <a:avLst/>
                <a:gdLst>
                  <a:gd name="connsiteX0" fmla="*/ 108222 w 422094"/>
                  <a:gd name="connsiteY0" fmla="*/ 311941 h 420159"/>
                  <a:gd name="connsiteX1" fmla="*/ 420025 w 422094"/>
                  <a:gd name="connsiteY1" fmla="*/ 416723 h 420159"/>
                  <a:gd name="connsiteX2" fmla="*/ 412948 w 422094"/>
                  <a:gd name="connsiteY2" fmla="*/ 353936 h 420159"/>
                  <a:gd name="connsiteX3" fmla="*/ 57492 w 422094"/>
                  <a:gd name="connsiteY3" fmla="*/ 16348 h 420159"/>
                  <a:gd name="connsiteX4" fmla="*/ 3436 w 422094"/>
                  <a:gd name="connsiteY4" fmla="*/ 137 h 420159"/>
                  <a:gd name="connsiteX5" fmla="*/ 108222 w 422094"/>
                  <a:gd name="connsiteY5" fmla="*/ 311941 h 42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094" h="420159">
                    <a:moveTo>
                      <a:pt x="108222" y="311941"/>
                    </a:moveTo>
                    <a:cubicBezTo>
                      <a:pt x="193256" y="396976"/>
                      <a:pt x="309404" y="431865"/>
                      <a:pt x="420025" y="416723"/>
                    </a:cubicBezTo>
                    <a:cubicBezTo>
                      <a:pt x="420025" y="416723"/>
                      <a:pt x="427893" y="382419"/>
                      <a:pt x="412948" y="353936"/>
                    </a:cubicBezTo>
                    <a:cubicBezTo>
                      <a:pt x="363110" y="258961"/>
                      <a:pt x="162813" y="82171"/>
                      <a:pt x="57492" y="16348"/>
                    </a:cubicBezTo>
                    <a:cubicBezTo>
                      <a:pt x="27179" y="-2599"/>
                      <a:pt x="3436" y="137"/>
                      <a:pt x="3436" y="137"/>
                    </a:cubicBezTo>
                    <a:cubicBezTo>
                      <a:pt x="-11706" y="110759"/>
                      <a:pt x="23191" y="226910"/>
                      <a:pt x="108222" y="31194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7" name="그래픽 15" descr="토성"/>
              <p:cNvSpPr/>
              <p:nvPr/>
            </p:nvSpPr>
            <p:spPr>
              <a:xfrm>
                <a:off x="4948892" y="4858825"/>
                <a:ext cx="497869" cy="562855"/>
              </a:xfrm>
              <a:custGeom>
                <a:avLst/>
                <a:gdLst>
                  <a:gd name="connsiteX0" fmla="*/ 389656 w 497869"/>
                  <a:gd name="connsiteY0" fmla="*/ 108203 h 562855"/>
                  <a:gd name="connsiteX1" fmla="*/ 1743 w 497869"/>
                  <a:gd name="connsiteY1" fmla="*/ 22262 h 562855"/>
                  <a:gd name="connsiteX2" fmla="*/ 11747 w 497869"/>
                  <a:gd name="connsiteY2" fmla="*/ 92789 h 562855"/>
                  <a:gd name="connsiteX3" fmla="*/ 372846 w 497869"/>
                  <a:gd name="connsiteY3" fmla="*/ 535699 h 562855"/>
                  <a:gd name="connsiteX4" fmla="*/ 443362 w 497869"/>
                  <a:gd name="connsiteY4" fmla="*/ 562856 h 562855"/>
                  <a:gd name="connsiteX5" fmla="*/ 389656 w 497869"/>
                  <a:gd name="connsiteY5" fmla="*/ 108203 h 56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869" h="562855">
                    <a:moveTo>
                      <a:pt x="389656" y="108203"/>
                    </a:moveTo>
                    <a:cubicBezTo>
                      <a:pt x="284758" y="3305"/>
                      <a:pt x="132529" y="-25280"/>
                      <a:pt x="1743" y="22262"/>
                    </a:cubicBezTo>
                    <a:cubicBezTo>
                      <a:pt x="1743" y="22262"/>
                      <a:pt x="-6177" y="50092"/>
                      <a:pt x="11747" y="92789"/>
                    </a:cubicBezTo>
                    <a:cubicBezTo>
                      <a:pt x="75691" y="245128"/>
                      <a:pt x="261882" y="458589"/>
                      <a:pt x="372846" y="535699"/>
                    </a:cubicBezTo>
                    <a:cubicBezTo>
                      <a:pt x="407330" y="559661"/>
                      <a:pt x="443362" y="562856"/>
                      <a:pt x="443362" y="562856"/>
                    </a:cubicBezTo>
                    <a:cubicBezTo>
                      <a:pt x="530876" y="420437"/>
                      <a:pt x="513036" y="231580"/>
                      <a:pt x="389656" y="1082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8" name="그래픽 15" descr="토성"/>
              <p:cNvSpPr/>
              <p:nvPr/>
            </p:nvSpPr>
            <p:spPr>
              <a:xfrm>
                <a:off x="4710988" y="5116062"/>
                <a:ext cx="537729" cy="478540"/>
              </a:xfrm>
              <a:custGeom>
                <a:avLst/>
                <a:gdLst>
                  <a:gd name="connsiteX0" fmla="*/ 14035 w 537729"/>
                  <a:gd name="connsiteY0" fmla="*/ 0 h 478540"/>
                  <a:gd name="connsiteX1" fmla="*/ 0 w 537729"/>
                  <a:gd name="connsiteY1" fmla="*/ 61954 h 478540"/>
                  <a:gd name="connsiteX2" fmla="*/ 416589 w 537729"/>
                  <a:gd name="connsiteY2" fmla="*/ 478540 h 478540"/>
                  <a:gd name="connsiteX3" fmla="*/ 537730 w 537729"/>
                  <a:gd name="connsiteY3" fmla="*/ 439905 h 478540"/>
                  <a:gd name="connsiteX4" fmla="*/ 14035 w 537729"/>
                  <a:gd name="connsiteY4" fmla="*/ 0 h 47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729" h="478540">
                    <a:moveTo>
                      <a:pt x="14035" y="0"/>
                    </a:moveTo>
                    <a:cubicBezTo>
                      <a:pt x="7578" y="20294"/>
                      <a:pt x="2863" y="41015"/>
                      <a:pt x="0" y="61954"/>
                    </a:cubicBezTo>
                    <a:lnTo>
                      <a:pt x="416589" y="478540"/>
                    </a:lnTo>
                    <a:cubicBezTo>
                      <a:pt x="458422" y="472810"/>
                      <a:pt x="499462" y="459960"/>
                      <a:pt x="537730" y="439905"/>
                    </a:cubicBezTo>
                    <a:lnTo>
                      <a:pt x="14035" y="0"/>
                    </a:ln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69" name="그래픽 15" descr="토성"/>
              <p:cNvSpPr/>
              <p:nvPr/>
            </p:nvSpPr>
            <p:spPr>
              <a:xfrm>
                <a:off x="4887306" y="4881087"/>
                <a:ext cx="504948" cy="634556"/>
              </a:xfrm>
              <a:custGeom>
                <a:avLst/>
                <a:gdLst>
                  <a:gd name="connsiteX0" fmla="*/ 63330 w 504948"/>
                  <a:gd name="connsiteY0" fmla="*/ 0 h 634556"/>
                  <a:gd name="connsiteX1" fmla="*/ 4126 w 504948"/>
                  <a:gd name="connsiteY1" fmla="*/ 27714 h 634556"/>
                  <a:gd name="connsiteX2" fmla="*/ 0 w 504948"/>
                  <a:gd name="connsiteY2" fmla="*/ 30122 h 634556"/>
                  <a:gd name="connsiteX3" fmla="*/ 71821 w 504948"/>
                  <a:gd name="connsiteY3" fmla="*/ 173761 h 634556"/>
                  <a:gd name="connsiteX4" fmla="*/ 317513 w 504948"/>
                  <a:gd name="connsiteY4" fmla="*/ 524019 h 634556"/>
                  <a:gd name="connsiteX5" fmla="*/ 422524 w 504948"/>
                  <a:gd name="connsiteY5" fmla="*/ 634557 h 634556"/>
                  <a:gd name="connsiteX6" fmla="*/ 424908 w 504948"/>
                  <a:gd name="connsiteY6" fmla="*/ 632589 h 634556"/>
                  <a:gd name="connsiteX7" fmla="*/ 451246 w 504948"/>
                  <a:gd name="connsiteY7" fmla="*/ 608726 h 634556"/>
                  <a:gd name="connsiteX8" fmla="*/ 504949 w 504948"/>
                  <a:gd name="connsiteY8" fmla="*/ 540593 h 634556"/>
                  <a:gd name="connsiteX9" fmla="*/ 63330 w 504948"/>
                  <a:gd name="connsiteY9" fmla="*/ 0 h 63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4948" h="634556">
                    <a:moveTo>
                      <a:pt x="63330" y="0"/>
                    </a:moveTo>
                    <a:cubicBezTo>
                      <a:pt x="42986" y="7391"/>
                      <a:pt x="23175" y="16648"/>
                      <a:pt x="4126" y="27714"/>
                    </a:cubicBezTo>
                    <a:cubicBezTo>
                      <a:pt x="2751" y="28514"/>
                      <a:pt x="1368" y="29304"/>
                      <a:pt x="0" y="30122"/>
                    </a:cubicBezTo>
                    <a:lnTo>
                      <a:pt x="71821" y="173761"/>
                    </a:lnTo>
                    <a:cubicBezTo>
                      <a:pt x="135951" y="302022"/>
                      <a:pt x="218750" y="420056"/>
                      <a:pt x="317513" y="524019"/>
                    </a:cubicBezTo>
                    <a:lnTo>
                      <a:pt x="422524" y="634557"/>
                    </a:lnTo>
                    <a:cubicBezTo>
                      <a:pt x="423324" y="633908"/>
                      <a:pt x="424114" y="633245"/>
                      <a:pt x="424908" y="632589"/>
                    </a:cubicBezTo>
                    <a:cubicBezTo>
                      <a:pt x="433960" y="625113"/>
                      <a:pt x="442776" y="617200"/>
                      <a:pt x="451246" y="608726"/>
                    </a:cubicBezTo>
                    <a:cubicBezTo>
                      <a:pt x="472228" y="587741"/>
                      <a:pt x="490068" y="564819"/>
                      <a:pt x="504949" y="540593"/>
                    </a:cubicBezTo>
                    <a:lnTo>
                      <a:pt x="63330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70" name="그래픽 15" descr="토성"/>
              <p:cNvSpPr/>
              <p:nvPr/>
            </p:nvSpPr>
            <p:spPr>
              <a:xfrm>
                <a:off x="4583798" y="4784206"/>
                <a:ext cx="937583" cy="937577"/>
              </a:xfrm>
              <a:custGeom>
                <a:avLst/>
                <a:gdLst>
                  <a:gd name="connsiteX0" fmla="*/ 811042 w 937583"/>
                  <a:gd name="connsiteY0" fmla="*/ 632668 h 937577"/>
                  <a:gd name="connsiteX1" fmla="*/ 786625 w 937583"/>
                  <a:gd name="connsiteY1" fmla="*/ 668841 h 937577"/>
                  <a:gd name="connsiteX2" fmla="*/ 812635 w 937583"/>
                  <a:gd name="connsiteY2" fmla="*/ 794538 h 937577"/>
                  <a:gd name="connsiteX3" fmla="*/ 679343 w 937583"/>
                  <a:gd name="connsiteY3" fmla="*/ 764197 h 937577"/>
                  <a:gd name="connsiteX4" fmla="*/ 399202 w 937583"/>
                  <a:gd name="connsiteY4" fmla="*/ 538377 h 937577"/>
                  <a:gd name="connsiteX5" fmla="*/ 173378 w 937583"/>
                  <a:gd name="connsiteY5" fmla="*/ 258236 h 937577"/>
                  <a:gd name="connsiteX6" fmla="*/ 143041 w 937583"/>
                  <a:gd name="connsiteY6" fmla="*/ 124947 h 937577"/>
                  <a:gd name="connsiteX7" fmla="*/ 268738 w 937583"/>
                  <a:gd name="connsiteY7" fmla="*/ 150958 h 937577"/>
                  <a:gd name="connsiteX8" fmla="*/ 304908 w 937583"/>
                  <a:gd name="connsiteY8" fmla="*/ 126538 h 937577"/>
                  <a:gd name="connsiteX9" fmla="*/ 12520 w 937583"/>
                  <a:gd name="connsiteY9" fmla="*/ 12520 h 937577"/>
                  <a:gd name="connsiteX10" fmla="*/ 142332 w 937583"/>
                  <a:gd name="connsiteY10" fmla="*/ 326214 h 937577"/>
                  <a:gd name="connsiteX11" fmla="*/ 361619 w 937583"/>
                  <a:gd name="connsiteY11" fmla="*/ 575957 h 937577"/>
                  <a:gd name="connsiteX12" fmla="*/ 611365 w 937583"/>
                  <a:gd name="connsiteY12" fmla="*/ 795243 h 937577"/>
                  <a:gd name="connsiteX13" fmla="*/ 925063 w 937583"/>
                  <a:gd name="connsiteY13" fmla="*/ 925056 h 937577"/>
                  <a:gd name="connsiteX14" fmla="*/ 811042 w 937583"/>
                  <a:gd name="connsiteY14" fmla="*/ 632668 h 9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7583" h="937577">
                    <a:moveTo>
                      <a:pt x="811042" y="632668"/>
                    </a:moveTo>
                    <a:cubicBezTo>
                      <a:pt x="803717" y="645098"/>
                      <a:pt x="795522" y="657155"/>
                      <a:pt x="786625" y="668841"/>
                    </a:cubicBezTo>
                    <a:cubicBezTo>
                      <a:pt x="820446" y="729805"/>
                      <a:pt x="831558" y="775619"/>
                      <a:pt x="812635" y="794538"/>
                    </a:cubicBezTo>
                    <a:cubicBezTo>
                      <a:pt x="792941" y="814233"/>
                      <a:pt x="744062" y="801330"/>
                      <a:pt x="679343" y="764197"/>
                    </a:cubicBezTo>
                    <a:cubicBezTo>
                      <a:pt x="601329" y="719441"/>
                      <a:pt x="500264" y="639442"/>
                      <a:pt x="399202" y="538377"/>
                    </a:cubicBezTo>
                    <a:cubicBezTo>
                      <a:pt x="298137" y="437315"/>
                      <a:pt x="218138" y="336250"/>
                      <a:pt x="173378" y="258236"/>
                    </a:cubicBezTo>
                    <a:cubicBezTo>
                      <a:pt x="136249" y="193517"/>
                      <a:pt x="123346" y="144646"/>
                      <a:pt x="143041" y="124947"/>
                    </a:cubicBezTo>
                    <a:cubicBezTo>
                      <a:pt x="161960" y="106028"/>
                      <a:pt x="207774" y="117137"/>
                      <a:pt x="268738" y="150958"/>
                    </a:cubicBezTo>
                    <a:cubicBezTo>
                      <a:pt x="280421" y="142054"/>
                      <a:pt x="292474" y="133858"/>
                      <a:pt x="304908" y="126538"/>
                    </a:cubicBezTo>
                    <a:cubicBezTo>
                      <a:pt x="163177" y="23247"/>
                      <a:pt x="49716" y="-24676"/>
                      <a:pt x="12520" y="12520"/>
                    </a:cubicBezTo>
                    <a:cubicBezTo>
                      <a:pt x="-26524" y="51568"/>
                      <a:pt x="28220" y="174641"/>
                      <a:pt x="142332" y="326214"/>
                    </a:cubicBezTo>
                    <a:cubicBezTo>
                      <a:pt x="201201" y="404421"/>
                      <a:pt x="275861" y="490200"/>
                      <a:pt x="361619" y="575957"/>
                    </a:cubicBezTo>
                    <a:cubicBezTo>
                      <a:pt x="447383" y="661722"/>
                      <a:pt x="533161" y="736378"/>
                      <a:pt x="611365" y="795243"/>
                    </a:cubicBezTo>
                    <a:cubicBezTo>
                      <a:pt x="762946" y="909360"/>
                      <a:pt x="886019" y="964103"/>
                      <a:pt x="925063" y="925056"/>
                    </a:cubicBezTo>
                    <a:cubicBezTo>
                      <a:pt x="962262" y="887860"/>
                      <a:pt x="914328" y="774396"/>
                      <a:pt x="811042" y="632668"/>
                    </a:cubicBezTo>
                    <a:close/>
                  </a:path>
                </a:pathLst>
              </a:custGeom>
              <a:solidFill>
                <a:srgbClr val="CCA651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7091053" y="4627309"/>
            <a:ext cx="1506547" cy="1095634"/>
            <a:chOff x="7566382" y="4781586"/>
            <a:chExt cx="1506547" cy="1095634"/>
          </a:xfrm>
        </p:grpSpPr>
        <p:grpSp>
          <p:nvGrpSpPr>
            <p:cNvPr id="71" name="그래픽 19" descr="가루가 뿌려진 세 개의 스노우 콘"/>
            <p:cNvGrpSpPr/>
            <p:nvPr/>
          </p:nvGrpSpPr>
          <p:grpSpPr>
            <a:xfrm>
              <a:off x="7566382" y="5167425"/>
              <a:ext cx="709591" cy="709795"/>
              <a:chOff x="7566382" y="5167425"/>
              <a:chExt cx="709591" cy="709795"/>
            </a:xfrm>
          </p:grpSpPr>
          <p:grpSp>
            <p:nvGrpSpPr>
              <p:cNvPr id="72" name="그래픽 19" descr="가루가 뿌려진 세 개의 스노우 콘"/>
              <p:cNvGrpSpPr/>
              <p:nvPr/>
            </p:nvGrpSpPr>
            <p:grpSpPr>
              <a:xfrm>
                <a:off x="7566382" y="5167425"/>
                <a:ext cx="376014" cy="378870"/>
                <a:chOff x="7566382" y="5167425"/>
                <a:chExt cx="376014" cy="378870"/>
              </a:xfrm>
            </p:grpSpPr>
            <p:sp>
              <p:nvSpPr>
                <p:cNvPr id="73" name="그래픽 19" descr="가루가 뿌려진 세 개의 스노우 콘"/>
                <p:cNvSpPr/>
                <p:nvPr/>
              </p:nvSpPr>
              <p:spPr>
                <a:xfrm>
                  <a:off x="7582653" y="5185977"/>
                  <a:ext cx="321235" cy="322746"/>
                </a:xfrm>
                <a:custGeom>
                  <a:avLst/>
                  <a:gdLst>
                    <a:gd name="connsiteX0" fmla="*/ 46508 w 321235"/>
                    <a:gd name="connsiteY0" fmla="*/ 44152 h 322746"/>
                    <a:gd name="connsiteX1" fmla="*/ 2 w 321235"/>
                    <a:gd name="connsiteY1" fmla="*/ 113702 h 322746"/>
                    <a:gd name="connsiteX2" fmla="*/ 6 w 321235"/>
                    <a:gd name="connsiteY2" fmla="*/ 113734 h 322746"/>
                    <a:gd name="connsiteX3" fmla="*/ 133901 w 321235"/>
                    <a:gd name="connsiteY3" fmla="*/ 321133 h 322746"/>
                    <a:gd name="connsiteX4" fmla="*/ 139357 w 321235"/>
                    <a:gd name="connsiteY4" fmla="*/ 321715 h 322746"/>
                    <a:gd name="connsiteX5" fmla="*/ 320202 w 321235"/>
                    <a:gd name="connsiteY5" fmla="*/ 140869 h 322746"/>
                    <a:gd name="connsiteX6" fmla="*/ 319627 w 321235"/>
                    <a:gd name="connsiteY6" fmla="*/ 135418 h 322746"/>
                    <a:gd name="connsiteX7" fmla="*/ 110702 w 321235"/>
                    <a:gd name="connsiteY7" fmla="*/ 6 h 322746"/>
                    <a:gd name="connsiteX8" fmla="*/ 110666 w 321235"/>
                    <a:gd name="connsiteY8" fmla="*/ 2 h 322746"/>
                    <a:gd name="connsiteX9" fmla="*/ 46508 w 321235"/>
                    <a:gd name="connsiteY9" fmla="*/ 44152 h 322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1235" h="322746">
                      <a:moveTo>
                        <a:pt x="46508" y="44152"/>
                      </a:moveTo>
                      <a:cubicBezTo>
                        <a:pt x="25949" y="64711"/>
                        <a:pt x="10465" y="88415"/>
                        <a:pt x="2" y="113702"/>
                      </a:cubicBezTo>
                      <a:cubicBezTo>
                        <a:pt x="-1" y="113713"/>
                        <a:pt x="-1" y="113727"/>
                        <a:pt x="6" y="113734"/>
                      </a:cubicBezTo>
                      <a:lnTo>
                        <a:pt x="133901" y="321133"/>
                      </a:lnTo>
                      <a:cubicBezTo>
                        <a:pt x="135122" y="323020"/>
                        <a:pt x="137770" y="323302"/>
                        <a:pt x="139357" y="321715"/>
                      </a:cubicBezTo>
                      <a:lnTo>
                        <a:pt x="320202" y="140869"/>
                      </a:lnTo>
                      <a:cubicBezTo>
                        <a:pt x="321789" y="139283"/>
                        <a:pt x="321510" y="136638"/>
                        <a:pt x="319627" y="135418"/>
                      </a:cubicBezTo>
                      <a:lnTo>
                        <a:pt x="110702" y="6"/>
                      </a:lnTo>
                      <a:cubicBezTo>
                        <a:pt x="110691" y="-1"/>
                        <a:pt x="110677" y="-1"/>
                        <a:pt x="110666" y="2"/>
                      </a:cubicBezTo>
                      <a:cubicBezTo>
                        <a:pt x="87406" y="10373"/>
                        <a:pt x="65600" y="25057"/>
                        <a:pt x="46508" y="4415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74" name="그래픽 19" descr="가루가 뿌려진 세 개의 스노우 콘"/>
                <p:cNvSpPr/>
                <p:nvPr/>
              </p:nvSpPr>
              <p:spPr>
                <a:xfrm>
                  <a:off x="7566382" y="5299722"/>
                  <a:ext cx="223352" cy="246572"/>
                </a:xfrm>
                <a:custGeom>
                  <a:avLst/>
                  <a:gdLst>
                    <a:gd name="connsiteX0" fmla="*/ 62719 w 223352"/>
                    <a:gd name="connsiteY0" fmla="*/ 233426 h 246572"/>
                    <a:gd name="connsiteX1" fmla="*/ 75467 w 223352"/>
                    <a:gd name="connsiteY1" fmla="*/ 246573 h 246572"/>
                    <a:gd name="connsiteX2" fmla="*/ 220298 w 223352"/>
                    <a:gd name="connsiteY2" fmla="*/ 212014 h 246572"/>
                    <a:gd name="connsiteX3" fmla="*/ 222315 w 223352"/>
                    <a:gd name="connsiteY3" fmla="*/ 206027 h 246572"/>
                    <a:gd name="connsiteX4" fmla="*/ 16302 w 223352"/>
                    <a:gd name="connsiteY4" fmla="*/ 10 h 246572"/>
                    <a:gd name="connsiteX5" fmla="*/ 16242 w 223352"/>
                    <a:gd name="connsiteY5" fmla="*/ 21 h 246572"/>
                    <a:gd name="connsiteX6" fmla="*/ 62719 w 223352"/>
                    <a:gd name="connsiteY6" fmla="*/ 233426 h 246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352" h="246572">
                      <a:moveTo>
                        <a:pt x="62719" y="233426"/>
                      </a:moveTo>
                      <a:lnTo>
                        <a:pt x="75467" y="246573"/>
                      </a:lnTo>
                      <a:lnTo>
                        <a:pt x="220298" y="212014"/>
                      </a:lnTo>
                      <a:cubicBezTo>
                        <a:pt x="223189" y="211623"/>
                        <a:pt x="224378" y="208089"/>
                        <a:pt x="222315" y="206027"/>
                      </a:cubicBezTo>
                      <a:lnTo>
                        <a:pt x="16302" y="10"/>
                      </a:lnTo>
                      <a:cubicBezTo>
                        <a:pt x="16284" y="-8"/>
                        <a:pt x="16252" y="-1"/>
                        <a:pt x="16242" y="21"/>
                      </a:cubicBezTo>
                      <a:cubicBezTo>
                        <a:pt x="-15852" y="77664"/>
                        <a:pt x="-396" y="170308"/>
                        <a:pt x="62719" y="233426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75" name="그래픽 19" descr="가루가 뿌려진 세 개의 스노우 콘"/>
                <p:cNvSpPr/>
                <p:nvPr/>
              </p:nvSpPr>
              <p:spPr>
                <a:xfrm>
                  <a:off x="7693362" y="5167425"/>
                  <a:ext cx="249033" cy="227268"/>
                </a:xfrm>
                <a:custGeom>
                  <a:avLst/>
                  <a:gdLst>
                    <a:gd name="connsiteX0" fmla="*/ 21 w 249033"/>
                    <a:gd name="connsiteY0" fmla="*/ 18523 h 227268"/>
                    <a:gd name="connsiteX1" fmla="*/ 10 w 249033"/>
                    <a:gd name="connsiteY1" fmla="*/ 18583 h 227268"/>
                    <a:gd name="connsiteX2" fmla="*/ 207659 w 249033"/>
                    <a:gd name="connsiteY2" fmla="*/ 226232 h 227268"/>
                    <a:gd name="connsiteX3" fmla="*/ 213636 w 249033"/>
                    <a:gd name="connsiteY3" fmla="*/ 224278 h 227268"/>
                    <a:gd name="connsiteX4" fmla="*/ 249034 w 249033"/>
                    <a:gd name="connsiteY4" fmla="*/ 72998 h 227268"/>
                    <a:gd name="connsiteX5" fmla="*/ 238698 w 249033"/>
                    <a:gd name="connsiteY5" fmla="*/ 62761 h 227268"/>
                    <a:gd name="connsiteX6" fmla="*/ 21 w 249033"/>
                    <a:gd name="connsiteY6" fmla="*/ 18523 h 22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9033" h="227268">
                      <a:moveTo>
                        <a:pt x="21" y="18523"/>
                      </a:moveTo>
                      <a:cubicBezTo>
                        <a:pt x="-1" y="18533"/>
                        <a:pt x="-8" y="18562"/>
                        <a:pt x="10" y="18583"/>
                      </a:cubicBezTo>
                      <a:lnTo>
                        <a:pt x="207659" y="226232"/>
                      </a:lnTo>
                      <a:cubicBezTo>
                        <a:pt x="209701" y="228274"/>
                        <a:pt x="213196" y="227131"/>
                        <a:pt x="213636" y="224278"/>
                      </a:cubicBezTo>
                      <a:lnTo>
                        <a:pt x="249034" y="72998"/>
                      </a:lnTo>
                      <a:lnTo>
                        <a:pt x="238698" y="62761"/>
                      </a:lnTo>
                      <a:cubicBezTo>
                        <a:pt x="174120" y="-1821"/>
                        <a:pt x="78697" y="-16550"/>
                        <a:pt x="21" y="1852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76" name="그래픽 19" descr="가루가 뿌려진 세 개의 스노우 콘"/>
              <p:cNvSpPr/>
              <p:nvPr/>
            </p:nvSpPr>
            <p:spPr>
              <a:xfrm>
                <a:off x="7609561" y="5214400"/>
                <a:ext cx="666412" cy="662819"/>
              </a:xfrm>
              <a:custGeom>
                <a:avLst/>
                <a:gdLst>
                  <a:gd name="connsiteX0" fmla="*/ 665300 w 666412"/>
                  <a:gd name="connsiteY0" fmla="*/ 648395 h 662819"/>
                  <a:gd name="connsiteX1" fmla="*/ 336623 w 666412"/>
                  <a:gd name="connsiteY1" fmla="*/ 19 h 662819"/>
                  <a:gd name="connsiteX2" fmla="*/ 336566 w 666412"/>
                  <a:gd name="connsiteY2" fmla="*/ 8 h 662819"/>
                  <a:gd name="connsiteX3" fmla="*/ 11 w 666412"/>
                  <a:gd name="connsiteY3" fmla="*/ 336563 h 662819"/>
                  <a:gd name="connsiteX4" fmla="*/ 22 w 666412"/>
                  <a:gd name="connsiteY4" fmla="*/ 336620 h 662819"/>
                  <a:gd name="connsiteX5" fmla="*/ 652048 w 666412"/>
                  <a:gd name="connsiteY5" fmla="*/ 661735 h 662819"/>
                  <a:gd name="connsiteX6" fmla="*/ 665300 w 666412"/>
                  <a:gd name="connsiteY6" fmla="*/ 648395 h 66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412" h="662819">
                    <a:moveTo>
                      <a:pt x="665300" y="648395"/>
                    </a:moveTo>
                    <a:lnTo>
                      <a:pt x="336623" y="19"/>
                    </a:lnTo>
                    <a:cubicBezTo>
                      <a:pt x="336612" y="-2"/>
                      <a:pt x="336584" y="-6"/>
                      <a:pt x="336566" y="8"/>
                    </a:cubicBezTo>
                    <a:lnTo>
                      <a:pt x="11" y="336563"/>
                    </a:lnTo>
                    <a:cubicBezTo>
                      <a:pt x="-7" y="336581"/>
                      <a:pt x="-3" y="336609"/>
                      <a:pt x="22" y="336620"/>
                    </a:cubicBezTo>
                    <a:lnTo>
                      <a:pt x="652048" y="661735"/>
                    </a:lnTo>
                    <a:cubicBezTo>
                      <a:pt x="660585" y="665995"/>
                      <a:pt x="669612" y="656904"/>
                      <a:pt x="665300" y="648395"/>
                    </a:cubicBezTo>
                    <a:close/>
                  </a:path>
                </a:pathLst>
              </a:custGeom>
              <a:solidFill>
                <a:srgbClr val="FFC000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7" name="그래픽 19" descr="가루가 뿌려진 세 개의 스노우 콘"/>
            <p:cNvGrpSpPr/>
            <p:nvPr/>
          </p:nvGrpSpPr>
          <p:grpSpPr>
            <a:xfrm>
              <a:off x="8363338" y="5167425"/>
              <a:ext cx="709591" cy="709795"/>
              <a:chOff x="8363338" y="5167425"/>
              <a:chExt cx="709591" cy="709795"/>
            </a:xfrm>
          </p:grpSpPr>
          <p:grpSp>
            <p:nvGrpSpPr>
              <p:cNvPr id="78" name="그래픽 19" descr="가루가 뿌려진 세 개의 스노우 콘"/>
              <p:cNvGrpSpPr/>
              <p:nvPr/>
            </p:nvGrpSpPr>
            <p:grpSpPr>
              <a:xfrm>
                <a:off x="8696916" y="5167425"/>
                <a:ext cx="376014" cy="378870"/>
                <a:chOff x="8696916" y="5167425"/>
                <a:chExt cx="376014" cy="378870"/>
              </a:xfrm>
            </p:grpSpPr>
            <p:sp>
              <p:nvSpPr>
                <p:cNvPr id="79" name="그래픽 19" descr="가루가 뿌려진 세 개의 스노우 콘"/>
                <p:cNvSpPr/>
                <p:nvPr/>
              </p:nvSpPr>
              <p:spPr>
                <a:xfrm>
                  <a:off x="8735423" y="5185977"/>
                  <a:ext cx="321235" cy="322746"/>
                </a:xfrm>
                <a:custGeom>
                  <a:avLst/>
                  <a:gdLst>
                    <a:gd name="connsiteX0" fmla="*/ 274728 w 321235"/>
                    <a:gd name="connsiteY0" fmla="*/ 44152 h 322746"/>
                    <a:gd name="connsiteX1" fmla="*/ 321233 w 321235"/>
                    <a:gd name="connsiteY1" fmla="*/ 113702 h 322746"/>
                    <a:gd name="connsiteX2" fmla="*/ 321230 w 321235"/>
                    <a:gd name="connsiteY2" fmla="*/ 113734 h 322746"/>
                    <a:gd name="connsiteX3" fmla="*/ 187334 w 321235"/>
                    <a:gd name="connsiteY3" fmla="*/ 321133 h 322746"/>
                    <a:gd name="connsiteX4" fmla="*/ 181879 w 321235"/>
                    <a:gd name="connsiteY4" fmla="*/ 321715 h 322746"/>
                    <a:gd name="connsiteX5" fmla="*/ 1033 w 321235"/>
                    <a:gd name="connsiteY5" fmla="*/ 140869 h 322746"/>
                    <a:gd name="connsiteX6" fmla="*/ 1608 w 321235"/>
                    <a:gd name="connsiteY6" fmla="*/ 135418 h 322746"/>
                    <a:gd name="connsiteX7" fmla="*/ 210534 w 321235"/>
                    <a:gd name="connsiteY7" fmla="*/ 6 h 322746"/>
                    <a:gd name="connsiteX8" fmla="*/ 210569 w 321235"/>
                    <a:gd name="connsiteY8" fmla="*/ 2 h 322746"/>
                    <a:gd name="connsiteX9" fmla="*/ 274728 w 321235"/>
                    <a:gd name="connsiteY9" fmla="*/ 44152 h 322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1235" h="322746">
                      <a:moveTo>
                        <a:pt x="274728" y="44152"/>
                      </a:moveTo>
                      <a:cubicBezTo>
                        <a:pt x="295286" y="64711"/>
                        <a:pt x="310771" y="88415"/>
                        <a:pt x="321233" y="113702"/>
                      </a:cubicBezTo>
                      <a:cubicBezTo>
                        <a:pt x="321237" y="113713"/>
                        <a:pt x="321237" y="113727"/>
                        <a:pt x="321230" y="113734"/>
                      </a:cubicBezTo>
                      <a:lnTo>
                        <a:pt x="187334" y="321133"/>
                      </a:lnTo>
                      <a:cubicBezTo>
                        <a:pt x="186114" y="323020"/>
                        <a:pt x="183466" y="323302"/>
                        <a:pt x="181879" y="321715"/>
                      </a:cubicBezTo>
                      <a:lnTo>
                        <a:pt x="1033" y="140869"/>
                      </a:lnTo>
                      <a:cubicBezTo>
                        <a:pt x="-553" y="139283"/>
                        <a:pt x="-275" y="136638"/>
                        <a:pt x="1608" y="135418"/>
                      </a:cubicBezTo>
                      <a:lnTo>
                        <a:pt x="210534" y="6"/>
                      </a:lnTo>
                      <a:cubicBezTo>
                        <a:pt x="210545" y="-1"/>
                        <a:pt x="210559" y="-1"/>
                        <a:pt x="210569" y="2"/>
                      </a:cubicBezTo>
                      <a:cubicBezTo>
                        <a:pt x="233829" y="10373"/>
                        <a:pt x="255636" y="25057"/>
                        <a:pt x="274728" y="4415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80" name="그래픽 19" descr="가루가 뿌려진 세 개의 스노우 콘"/>
                <p:cNvSpPr/>
                <p:nvPr/>
              </p:nvSpPr>
              <p:spPr>
                <a:xfrm>
                  <a:off x="8849578" y="5299726"/>
                  <a:ext cx="223352" cy="246569"/>
                </a:xfrm>
                <a:custGeom>
                  <a:avLst/>
                  <a:gdLst>
                    <a:gd name="connsiteX0" fmla="*/ 160633 w 223352"/>
                    <a:gd name="connsiteY0" fmla="*/ 233423 h 246569"/>
                    <a:gd name="connsiteX1" fmla="*/ 147886 w 223352"/>
                    <a:gd name="connsiteY1" fmla="*/ 246569 h 246569"/>
                    <a:gd name="connsiteX2" fmla="*/ 3055 w 223352"/>
                    <a:gd name="connsiteY2" fmla="*/ 212011 h 246569"/>
                    <a:gd name="connsiteX3" fmla="*/ 1038 w 223352"/>
                    <a:gd name="connsiteY3" fmla="*/ 206023 h 246569"/>
                    <a:gd name="connsiteX4" fmla="*/ 207051 w 223352"/>
                    <a:gd name="connsiteY4" fmla="*/ 10 h 246569"/>
                    <a:gd name="connsiteX5" fmla="*/ 207111 w 223352"/>
                    <a:gd name="connsiteY5" fmla="*/ 21 h 246569"/>
                    <a:gd name="connsiteX6" fmla="*/ 160633 w 223352"/>
                    <a:gd name="connsiteY6" fmla="*/ 233423 h 246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352" h="246569">
                      <a:moveTo>
                        <a:pt x="160633" y="233423"/>
                      </a:moveTo>
                      <a:lnTo>
                        <a:pt x="147886" y="246569"/>
                      </a:lnTo>
                      <a:lnTo>
                        <a:pt x="3055" y="212011"/>
                      </a:lnTo>
                      <a:cubicBezTo>
                        <a:pt x="163" y="211619"/>
                        <a:pt x="-1025" y="208086"/>
                        <a:pt x="1038" y="206023"/>
                      </a:cubicBezTo>
                      <a:lnTo>
                        <a:pt x="207051" y="10"/>
                      </a:lnTo>
                      <a:cubicBezTo>
                        <a:pt x="207068" y="-8"/>
                        <a:pt x="207100" y="-1"/>
                        <a:pt x="207111" y="21"/>
                      </a:cubicBezTo>
                      <a:cubicBezTo>
                        <a:pt x="239204" y="77660"/>
                        <a:pt x="223748" y="170305"/>
                        <a:pt x="160633" y="23342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81" name="그래픽 19" descr="가루가 뿌려진 세 개의 스노우 콘"/>
                <p:cNvSpPr/>
                <p:nvPr/>
              </p:nvSpPr>
              <p:spPr>
                <a:xfrm>
                  <a:off x="8696916" y="5167425"/>
                  <a:ext cx="249033" cy="227268"/>
                </a:xfrm>
                <a:custGeom>
                  <a:avLst/>
                  <a:gdLst>
                    <a:gd name="connsiteX0" fmla="*/ 249013 w 249033"/>
                    <a:gd name="connsiteY0" fmla="*/ 18523 h 227268"/>
                    <a:gd name="connsiteX1" fmla="*/ 249024 w 249033"/>
                    <a:gd name="connsiteY1" fmla="*/ 18583 h 227268"/>
                    <a:gd name="connsiteX2" fmla="*/ 41375 w 249033"/>
                    <a:gd name="connsiteY2" fmla="*/ 226232 h 227268"/>
                    <a:gd name="connsiteX3" fmla="*/ 35398 w 249033"/>
                    <a:gd name="connsiteY3" fmla="*/ 224278 h 227268"/>
                    <a:gd name="connsiteX4" fmla="*/ 0 w 249033"/>
                    <a:gd name="connsiteY4" fmla="*/ 72998 h 227268"/>
                    <a:gd name="connsiteX5" fmla="*/ 10336 w 249033"/>
                    <a:gd name="connsiteY5" fmla="*/ 62761 h 227268"/>
                    <a:gd name="connsiteX6" fmla="*/ 249013 w 249033"/>
                    <a:gd name="connsiteY6" fmla="*/ 18523 h 22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9033" h="227268">
                      <a:moveTo>
                        <a:pt x="249013" y="18523"/>
                      </a:moveTo>
                      <a:cubicBezTo>
                        <a:pt x="249035" y="18533"/>
                        <a:pt x="249042" y="18562"/>
                        <a:pt x="249024" y="18583"/>
                      </a:cubicBezTo>
                      <a:lnTo>
                        <a:pt x="41375" y="226232"/>
                      </a:lnTo>
                      <a:cubicBezTo>
                        <a:pt x="39333" y="228274"/>
                        <a:pt x="35838" y="227131"/>
                        <a:pt x="35398" y="224278"/>
                      </a:cubicBezTo>
                      <a:lnTo>
                        <a:pt x="0" y="72998"/>
                      </a:lnTo>
                      <a:lnTo>
                        <a:pt x="10336" y="62761"/>
                      </a:lnTo>
                      <a:cubicBezTo>
                        <a:pt x="74914" y="-1821"/>
                        <a:pt x="170337" y="-16550"/>
                        <a:pt x="249013" y="1852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82" name="그래픽 19" descr="가루가 뿌려진 세 개의 스노우 콘"/>
              <p:cNvSpPr/>
              <p:nvPr/>
            </p:nvSpPr>
            <p:spPr>
              <a:xfrm>
                <a:off x="8363338" y="5214400"/>
                <a:ext cx="666412" cy="662819"/>
              </a:xfrm>
              <a:custGeom>
                <a:avLst/>
                <a:gdLst>
                  <a:gd name="connsiteX0" fmla="*/ 1113 w 666412"/>
                  <a:gd name="connsiteY0" fmla="*/ 648395 h 662819"/>
                  <a:gd name="connsiteX1" fmla="*/ 329790 w 666412"/>
                  <a:gd name="connsiteY1" fmla="*/ 19 h 662819"/>
                  <a:gd name="connsiteX2" fmla="*/ 329847 w 666412"/>
                  <a:gd name="connsiteY2" fmla="*/ 8 h 662819"/>
                  <a:gd name="connsiteX3" fmla="*/ 666402 w 666412"/>
                  <a:gd name="connsiteY3" fmla="*/ 336563 h 662819"/>
                  <a:gd name="connsiteX4" fmla="*/ 666391 w 666412"/>
                  <a:gd name="connsiteY4" fmla="*/ 336620 h 662819"/>
                  <a:gd name="connsiteX5" fmla="*/ 14365 w 666412"/>
                  <a:gd name="connsiteY5" fmla="*/ 661735 h 662819"/>
                  <a:gd name="connsiteX6" fmla="*/ 1113 w 666412"/>
                  <a:gd name="connsiteY6" fmla="*/ 648395 h 66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412" h="662819">
                    <a:moveTo>
                      <a:pt x="1113" y="648395"/>
                    </a:moveTo>
                    <a:lnTo>
                      <a:pt x="329790" y="19"/>
                    </a:lnTo>
                    <a:cubicBezTo>
                      <a:pt x="329801" y="-2"/>
                      <a:pt x="329829" y="-6"/>
                      <a:pt x="329847" y="8"/>
                    </a:cubicBezTo>
                    <a:lnTo>
                      <a:pt x="666402" y="336563"/>
                    </a:lnTo>
                    <a:cubicBezTo>
                      <a:pt x="666419" y="336581"/>
                      <a:pt x="666416" y="336609"/>
                      <a:pt x="666391" y="336620"/>
                    </a:cubicBezTo>
                    <a:lnTo>
                      <a:pt x="14365" y="661735"/>
                    </a:lnTo>
                    <a:cubicBezTo>
                      <a:pt x="5828" y="665995"/>
                      <a:pt x="-3200" y="656904"/>
                      <a:pt x="1113" y="648395"/>
                    </a:cubicBezTo>
                    <a:close/>
                  </a:path>
                </a:pathLst>
              </a:custGeom>
              <a:solidFill>
                <a:srgbClr val="00B0F0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3" name="그래픽 19" descr="가루가 뿌려진 세 개의 스노우 콘"/>
            <p:cNvGrpSpPr/>
            <p:nvPr/>
          </p:nvGrpSpPr>
          <p:grpSpPr>
            <a:xfrm>
              <a:off x="8082922" y="4953229"/>
              <a:ext cx="476026" cy="910768"/>
              <a:chOff x="8082922" y="4953229"/>
              <a:chExt cx="476026" cy="910768"/>
            </a:xfrm>
          </p:grpSpPr>
          <p:grpSp>
            <p:nvGrpSpPr>
              <p:cNvPr id="84" name="그래픽 19" descr="가루가 뿌려진 세 개의 스노우 콘"/>
              <p:cNvGrpSpPr/>
              <p:nvPr/>
            </p:nvGrpSpPr>
            <p:grpSpPr>
              <a:xfrm>
                <a:off x="8109083" y="4953229"/>
                <a:ext cx="428804" cy="311399"/>
                <a:chOff x="8109083" y="4953229"/>
                <a:chExt cx="428804" cy="311399"/>
              </a:xfrm>
            </p:grpSpPr>
            <p:sp>
              <p:nvSpPr>
                <p:cNvPr id="85" name="그래픽 19" descr="가루가 뿌려진 세 개의 스노우 콘"/>
                <p:cNvSpPr/>
                <p:nvPr/>
              </p:nvSpPr>
              <p:spPr>
                <a:xfrm>
                  <a:off x="8189538" y="4953229"/>
                  <a:ext cx="262809" cy="261923"/>
                </a:xfrm>
                <a:custGeom>
                  <a:avLst/>
                  <a:gdLst>
                    <a:gd name="connsiteX0" fmla="*/ 134135 w 262809"/>
                    <a:gd name="connsiteY0" fmla="*/ 0 h 261923"/>
                    <a:gd name="connsiteX1" fmla="*/ 52073 w 262809"/>
                    <a:gd name="connsiteY1" fmla="*/ 16295 h 261923"/>
                    <a:gd name="connsiteX2" fmla="*/ 52052 w 262809"/>
                    <a:gd name="connsiteY2" fmla="*/ 16320 h 261923"/>
                    <a:gd name="connsiteX3" fmla="*/ 80 w 262809"/>
                    <a:gd name="connsiteY3" fmla="*/ 257653 h 261923"/>
                    <a:gd name="connsiteX4" fmla="*/ 3529 w 262809"/>
                    <a:gd name="connsiteY4" fmla="*/ 261923 h 261923"/>
                    <a:gd name="connsiteX5" fmla="*/ 259281 w 262809"/>
                    <a:gd name="connsiteY5" fmla="*/ 261923 h 261923"/>
                    <a:gd name="connsiteX6" fmla="*/ 262730 w 262809"/>
                    <a:gd name="connsiteY6" fmla="*/ 257660 h 261923"/>
                    <a:gd name="connsiteX7" fmla="*/ 210748 w 262809"/>
                    <a:gd name="connsiteY7" fmla="*/ 14176 h 261923"/>
                    <a:gd name="connsiteX8" fmla="*/ 210727 w 262809"/>
                    <a:gd name="connsiteY8" fmla="*/ 14151 h 261923"/>
                    <a:gd name="connsiteX9" fmla="*/ 134135 w 262809"/>
                    <a:gd name="connsiteY9" fmla="*/ 0 h 261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2809" h="261923">
                      <a:moveTo>
                        <a:pt x="134135" y="0"/>
                      </a:moveTo>
                      <a:cubicBezTo>
                        <a:pt x="105060" y="0"/>
                        <a:pt x="77353" y="5811"/>
                        <a:pt x="52073" y="16295"/>
                      </a:cubicBezTo>
                      <a:cubicBezTo>
                        <a:pt x="52062" y="16299"/>
                        <a:pt x="52055" y="16309"/>
                        <a:pt x="52052" y="16320"/>
                      </a:cubicBezTo>
                      <a:lnTo>
                        <a:pt x="80" y="257653"/>
                      </a:lnTo>
                      <a:cubicBezTo>
                        <a:pt x="-392" y="259850"/>
                        <a:pt x="1283" y="261923"/>
                        <a:pt x="3529" y="261923"/>
                      </a:cubicBezTo>
                      <a:lnTo>
                        <a:pt x="259281" y="261923"/>
                      </a:lnTo>
                      <a:cubicBezTo>
                        <a:pt x="261524" y="261923"/>
                        <a:pt x="263199" y="259857"/>
                        <a:pt x="262730" y="257660"/>
                      </a:cubicBezTo>
                      <a:lnTo>
                        <a:pt x="210748" y="14176"/>
                      </a:lnTo>
                      <a:cubicBezTo>
                        <a:pt x="210745" y="14165"/>
                        <a:pt x="210737" y="14155"/>
                        <a:pt x="210727" y="14151"/>
                      </a:cubicBezTo>
                      <a:cubicBezTo>
                        <a:pt x="186938" y="5039"/>
                        <a:pt x="161136" y="0"/>
                        <a:pt x="134135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86" name="그래픽 19" descr="가루가 뿌려진 세 개의 스노우 콘"/>
                <p:cNvSpPr/>
                <p:nvPr/>
              </p:nvSpPr>
              <p:spPr>
                <a:xfrm>
                  <a:off x="8109083" y="4969550"/>
                  <a:ext cx="132509" cy="294915"/>
                </a:xfrm>
                <a:custGeom>
                  <a:avLst/>
                  <a:gdLst>
                    <a:gd name="connsiteX0" fmla="*/ 282 w 132509"/>
                    <a:gd name="connsiteY0" fmla="*/ 197906 h 294915"/>
                    <a:gd name="connsiteX1" fmla="*/ 0 w 132509"/>
                    <a:gd name="connsiteY1" fmla="*/ 216214 h 294915"/>
                    <a:gd name="connsiteX2" fmla="*/ 126850 w 132509"/>
                    <a:gd name="connsiteY2" fmla="*/ 294189 h 294915"/>
                    <a:gd name="connsiteX3" fmla="*/ 132510 w 132509"/>
                    <a:gd name="connsiteY3" fmla="*/ 291382 h 294915"/>
                    <a:gd name="connsiteX4" fmla="*/ 132510 w 132509"/>
                    <a:gd name="connsiteY4" fmla="*/ 35 h 294915"/>
                    <a:gd name="connsiteX5" fmla="*/ 132460 w 132509"/>
                    <a:gd name="connsiteY5" fmla="*/ 3 h 294915"/>
                    <a:gd name="connsiteX6" fmla="*/ 282 w 132509"/>
                    <a:gd name="connsiteY6" fmla="*/ 197906 h 294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509" h="294915">
                      <a:moveTo>
                        <a:pt x="282" y="197906"/>
                      </a:moveTo>
                      <a:lnTo>
                        <a:pt x="0" y="216214"/>
                      </a:lnTo>
                      <a:lnTo>
                        <a:pt x="126850" y="294189"/>
                      </a:lnTo>
                      <a:cubicBezTo>
                        <a:pt x="129170" y="295956"/>
                        <a:pt x="132510" y="294298"/>
                        <a:pt x="132510" y="291382"/>
                      </a:cubicBezTo>
                      <a:lnTo>
                        <a:pt x="132510" y="35"/>
                      </a:lnTo>
                      <a:cubicBezTo>
                        <a:pt x="132510" y="10"/>
                        <a:pt x="132485" y="-7"/>
                        <a:pt x="132460" y="3"/>
                      </a:cubicBezTo>
                      <a:cubicBezTo>
                        <a:pt x="54863" y="32206"/>
                        <a:pt x="282" y="108647"/>
                        <a:pt x="282" y="197906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87" name="그래픽 19" descr="가루가 뿌려진 세 개의 스노우 콘"/>
                <p:cNvSpPr/>
                <p:nvPr/>
              </p:nvSpPr>
              <p:spPr>
                <a:xfrm>
                  <a:off x="8400279" y="4967399"/>
                  <a:ext cx="137608" cy="297230"/>
                </a:xfrm>
                <a:custGeom>
                  <a:avLst/>
                  <a:gdLst>
                    <a:gd name="connsiteX0" fmla="*/ 49 w 137608"/>
                    <a:gd name="connsiteY0" fmla="*/ 3 h 297230"/>
                    <a:gd name="connsiteX1" fmla="*/ 0 w 137608"/>
                    <a:gd name="connsiteY1" fmla="*/ 38 h 297230"/>
                    <a:gd name="connsiteX2" fmla="*/ 0 w 137608"/>
                    <a:gd name="connsiteY2" fmla="*/ 293699 h 297230"/>
                    <a:gd name="connsiteX3" fmla="*/ 5607 w 137608"/>
                    <a:gd name="connsiteY3" fmla="*/ 296545 h 297230"/>
                    <a:gd name="connsiteX4" fmla="*/ 137609 w 137608"/>
                    <a:gd name="connsiteY4" fmla="*/ 214603 h 297230"/>
                    <a:gd name="connsiteX5" fmla="*/ 137538 w 137608"/>
                    <a:gd name="connsiteY5" fmla="*/ 200057 h 297230"/>
                    <a:gd name="connsiteX6" fmla="*/ 49 w 137608"/>
                    <a:gd name="connsiteY6" fmla="*/ 3 h 297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608" h="297230">
                      <a:moveTo>
                        <a:pt x="49" y="3"/>
                      </a:moveTo>
                      <a:cubicBezTo>
                        <a:pt x="25" y="-7"/>
                        <a:pt x="0" y="10"/>
                        <a:pt x="0" y="38"/>
                      </a:cubicBezTo>
                      <a:lnTo>
                        <a:pt x="0" y="293699"/>
                      </a:lnTo>
                      <a:cubicBezTo>
                        <a:pt x="0" y="296583"/>
                        <a:pt x="3279" y="298248"/>
                        <a:pt x="5607" y="296545"/>
                      </a:cubicBezTo>
                      <a:lnTo>
                        <a:pt x="137609" y="214603"/>
                      </a:lnTo>
                      <a:lnTo>
                        <a:pt x="137538" y="200057"/>
                      </a:lnTo>
                      <a:cubicBezTo>
                        <a:pt x="137538" y="108724"/>
                        <a:pt x="80478" y="30834"/>
                        <a:pt x="49" y="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3512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 lang="ko-KR" altLang="en-US"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88" name="그래픽 19" descr="가루가 뿌려진 세 개의 스노우 콘"/>
              <p:cNvSpPr/>
              <p:nvPr/>
            </p:nvSpPr>
            <p:spPr>
              <a:xfrm>
                <a:off x="8082922" y="5166249"/>
                <a:ext cx="476026" cy="697748"/>
              </a:xfrm>
              <a:custGeom>
                <a:avLst/>
                <a:gdLst>
                  <a:gd name="connsiteX0" fmla="*/ 249965 w 476026"/>
                  <a:gd name="connsiteY0" fmla="*/ 690925 h 697748"/>
                  <a:gd name="connsiteX1" fmla="*/ 476025 w 476026"/>
                  <a:gd name="connsiteY1" fmla="*/ 46 h 697748"/>
                  <a:gd name="connsiteX2" fmla="*/ 475994 w 476026"/>
                  <a:gd name="connsiteY2" fmla="*/ 0 h 697748"/>
                  <a:gd name="connsiteX3" fmla="*/ 35 w 476026"/>
                  <a:gd name="connsiteY3" fmla="*/ 0 h 697748"/>
                  <a:gd name="connsiteX4" fmla="*/ 3 w 476026"/>
                  <a:gd name="connsiteY4" fmla="*/ 46 h 697748"/>
                  <a:gd name="connsiteX5" fmla="*/ 231163 w 476026"/>
                  <a:gd name="connsiteY5" fmla="*/ 690989 h 697748"/>
                  <a:gd name="connsiteX6" fmla="*/ 249965 w 476026"/>
                  <a:gd name="connsiteY6" fmla="*/ 690925 h 69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26" h="697748">
                    <a:moveTo>
                      <a:pt x="249965" y="690925"/>
                    </a:moveTo>
                    <a:lnTo>
                      <a:pt x="476025" y="46"/>
                    </a:lnTo>
                    <a:cubicBezTo>
                      <a:pt x="476032" y="25"/>
                      <a:pt x="476015" y="0"/>
                      <a:pt x="475994" y="0"/>
                    </a:cubicBezTo>
                    <a:lnTo>
                      <a:pt x="35" y="0"/>
                    </a:lnTo>
                    <a:cubicBezTo>
                      <a:pt x="10" y="0"/>
                      <a:pt x="-7" y="25"/>
                      <a:pt x="3" y="46"/>
                    </a:cubicBezTo>
                    <a:lnTo>
                      <a:pt x="231163" y="690989"/>
                    </a:lnTo>
                    <a:cubicBezTo>
                      <a:pt x="234188" y="700034"/>
                      <a:pt x="246999" y="699991"/>
                      <a:pt x="249965" y="690925"/>
                    </a:cubicBezTo>
                    <a:close/>
                  </a:path>
                </a:pathLst>
              </a:custGeom>
              <a:solidFill>
                <a:srgbClr val="FF9999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9" name="그래픽 19" descr="가루가 뿌려진 세 개의 스노우 콘"/>
            <p:cNvGrpSpPr/>
            <p:nvPr/>
          </p:nvGrpSpPr>
          <p:grpSpPr>
            <a:xfrm>
              <a:off x="7628230" y="4781586"/>
              <a:ext cx="1291723" cy="873475"/>
              <a:chOff x="7628230" y="4781586"/>
              <a:chExt cx="1291723" cy="873475"/>
            </a:xfrm>
          </p:grpSpPr>
          <p:sp>
            <p:nvSpPr>
              <p:cNvPr id="90" name="그래픽 19" descr="가루가 뿌려진 세 개의 스노우 콘"/>
              <p:cNvSpPr/>
              <p:nvPr/>
            </p:nvSpPr>
            <p:spPr>
              <a:xfrm>
                <a:off x="7719358" y="5297951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1" name="그래픽 19" descr="가루가 뿌려진 세 개의 스노우 콘"/>
              <p:cNvSpPr/>
              <p:nvPr/>
            </p:nvSpPr>
            <p:spPr>
              <a:xfrm>
                <a:off x="7966538" y="5073214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2" name="그래픽 19" descr="가루가 뿌려진 세 개의 스노우 콘"/>
              <p:cNvSpPr/>
              <p:nvPr/>
            </p:nvSpPr>
            <p:spPr>
              <a:xfrm>
                <a:off x="8048525" y="5607456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3" name="그래픽 19" descr="가루가 뿌려진 세 개의 스노우 콘"/>
              <p:cNvSpPr/>
              <p:nvPr/>
            </p:nvSpPr>
            <p:spPr>
              <a:xfrm>
                <a:off x="7979384" y="4900154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4" name="그래픽 19" descr="가루가 뿌려진 세 개의 스노우 콘"/>
              <p:cNvSpPr/>
              <p:nvPr/>
            </p:nvSpPr>
            <p:spPr>
              <a:xfrm>
                <a:off x="8588142" y="5094372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E5E5E5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5" name="그래픽 19" descr="가루가 뿌려진 세 개의 스노우 콘"/>
              <p:cNvSpPr/>
              <p:nvPr/>
            </p:nvSpPr>
            <p:spPr>
              <a:xfrm>
                <a:off x="7906262" y="4898659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505050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6" name="그래픽 19" descr="가루가 뿌려진 세 개의 스노우 콘"/>
              <p:cNvSpPr/>
              <p:nvPr/>
            </p:nvSpPr>
            <p:spPr>
              <a:xfrm>
                <a:off x="7861010" y="5025610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50"/>
                      <a:pt x="35212" y="35212"/>
                    </a:cubicBezTo>
                    <a:cubicBezTo>
                      <a:pt x="34179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7" name="그래픽 19" descr="가루가 뿌려진 세 개의 스노우 콘"/>
              <p:cNvSpPr/>
              <p:nvPr/>
            </p:nvSpPr>
            <p:spPr>
              <a:xfrm>
                <a:off x="7873969" y="5525470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2"/>
                      <a:pt x="32825" y="36760"/>
                      <a:pt x="31474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8" name="그래픽 19" descr="가루가 뿌려진 세 개의 스노우 콘"/>
              <p:cNvSpPr/>
              <p:nvPr/>
            </p:nvSpPr>
            <p:spPr>
              <a:xfrm>
                <a:off x="7980024" y="5448772"/>
                <a:ext cx="36762" cy="36760"/>
              </a:xfrm>
              <a:custGeom>
                <a:avLst/>
                <a:gdLst>
                  <a:gd name="connsiteX0" fmla="*/ 5291 w 36762"/>
                  <a:gd name="connsiteY0" fmla="*/ 36760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8000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E5E5E5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99" name="그래픽 19" descr="가루가 뿌려진 세 개의 스노우 콘"/>
              <p:cNvSpPr/>
              <p:nvPr/>
            </p:nvSpPr>
            <p:spPr>
              <a:xfrm>
                <a:off x="7633839" y="5410733"/>
                <a:ext cx="36762" cy="36760"/>
              </a:xfrm>
              <a:custGeom>
                <a:avLst/>
                <a:gdLst>
                  <a:gd name="connsiteX0" fmla="*/ 5291 w 36762"/>
                  <a:gd name="connsiteY0" fmla="*/ 36761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1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1"/>
                    </a:moveTo>
                    <a:cubicBezTo>
                      <a:pt x="3937" y="36761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8000" y="36246"/>
                      <a:pt x="6645" y="36761"/>
                      <a:pt x="5291" y="36761"/>
                    </a:cubicBezTo>
                    <a:close/>
                  </a:path>
                </a:pathLst>
              </a:custGeom>
              <a:solidFill>
                <a:srgbClr val="D1D1D1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0" name="그래픽 19" descr="가루가 뿌려진 세 개의 스노우 콘"/>
              <p:cNvSpPr/>
              <p:nvPr/>
            </p:nvSpPr>
            <p:spPr>
              <a:xfrm>
                <a:off x="7792311" y="5210124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1" name="그래픽 19" descr="가루가 뿌려진 세 개의 스노우 콘"/>
              <p:cNvSpPr/>
              <p:nvPr/>
            </p:nvSpPr>
            <p:spPr>
              <a:xfrm>
                <a:off x="7628230" y="5281691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2" name="그래픽 19" descr="가루가 뿌려진 세 개의 스노우 콘"/>
              <p:cNvSpPr/>
              <p:nvPr/>
            </p:nvSpPr>
            <p:spPr>
              <a:xfrm>
                <a:off x="8872348" y="5297951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" name="그래픽 19" descr="가루가 뿌려진 세 개의 스노우 콘"/>
              <p:cNvSpPr/>
              <p:nvPr/>
            </p:nvSpPr>
            <p:spPr>
              <a:xfrm>
                <a:off x="8675682" y="5480509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83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D1D1D1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4" name="그래픽 19" descr="가루가 뿌려진 세 개의 스노우 콘"/>
              <p:cNvSpPr/>
              <p:nvPr/>
            </p:nvSpPr>
            <p:spPr>
              <a:xfrm>
                <a:off x="8836422" y="5210124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13" y="47606"/>
                      <a:pt x="5290" y="476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5" name="그래픽 19" descr="가루가 뿌려진 세 개의 스노우 콘"/>
              <p:cNvSpPr/>
              <p:nvPr/>
            </p:nvSpPr>
            <p:spPr>
              <a:xfrm>
                <a:off x="8685998" y="5311242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6" name="그래픽 19" descr="가루가 뿌려진 세 개의 스노우 콘"/>
              <p:cNvSpPr/>
              <p:nvPr/>
            </p:nvSpPr>
            <p:spPr>
              <a:xfrm>
                <a:off x="8334200" y="5067161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83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7" name="그래픽 19" descr="가루가 뿌려진 세 개의 스노우 콘"/>
              <p:cNvSpPr/>
              <p:nvPr/>
            </p:nvSpPr>
            <p:spPr>
              <a:xfrm>
                <a:off x="8204840" y="4892666"/>
                <a:ext cx="36762" cy="36760"/>
              </a:xfrm>
              <a:custGeom>
                <a:avLst/>
                <a:gdLst>
                  <a:gd name="connsiteX0" fmla="*/ 5291 w 36762"/>
                  <a:gd name="connsiteY0" fmla="*/ 36760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8" name="그래픽 19" descr="가루가 뿌려진 세 개의 스노우 콘"/>
              <p:cNvSpPr/>
              <p:nvPr/>
            </p:nvSpPr>
            <p:spPr>
              <a:xfrm>
                <a:off x="8334158" y="5369693"/>
                <a:ext cx="36762" cy="36760"/>
              </a:xfrm>
              <a:custGeom>
                <a:avLst/>
                <a:gdLst>
                  <a:gd name="connsiteX0" fmla="*/ 5291 w 36762"/>
                  <a:gd name="connsiteY0" fmla="*/ 36760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9" name="그래픽 19" descr="가루가 뿌려진 세 개의 스노우 콘"/>
              <p:cNvSpPr/>
              <p:nvPr/>
            </p:nvSpPr>
            <p:spPr>
              <a:xfrm>
                <a:off x="8395129" y="4834347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6"/>
                      <a:pt x="32825" y="36760"/>
                      <a:pt x="31474" y="36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0" name="그래픽 19" descr="가루가 뿌려진 세 개의 스노우 콘"/>
              <p:cNvSpPr/>
              <p:nvPr/>
            </p:nvSpPr>
            <p:spPr>
              <a:xfrm>
                <a:off x="8609563" y="5155467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83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1" name="그래픽 19" descr="가루가 뿌려진 세 개의 스노우 콘"/>
              <p:cNvSpPr/>
              <p:nvPr/>
            </p:nvSpPr>
            <p:spPr>
              <a:xfrm>
                <a:off x="8215419" y="4808034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E5E5E5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2" name="그래픽 19" descr="가루가 뿌려진 세 개의 스노우 콘"/>
              <p:cNvSpPr/>
              <p:nvPr/>
            </p:nvSpPr>
            <p:spPr>
              <a:xfrm>
                <a:off x="8318300" y="4781586"/>
                <a:ext cx="36762" cy="36760"/>
              </a:xfrm>
              <a:custGeom>
                <a:avLst/>
                <a:gdLst>
                  <a:gd name="connsiteX0" fmla="*/ 5291 w 36762"/>
                  <a:gd name="connsiteY0" fmla="*/ 36760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505050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그래픽 19" descr="가루가 뿌려진 세 개의 스노우 콘"/>
              <p:cNvSpPr/>
              <p:nvPr/>
            </p:nvSpPr>
            <p:spPr>
              <a:xfrm>
                <a:off x="8297144" y="4828925"/>
                <a:ext cx="10579" cy="47605"/>
              </a:xfrm>
              <a:custGeom>
                <a:avLst/>
                <a:gdLst>
                  <a:gd name="connsiteX0" fmla="*/ 5290 w 10579"/>
                  <a:gd name="connsiteY0" fmla="*/ 47606 h 47605"/>
                  <a:gd name="connsiteX1" fmla="*/ 0 w 10579"/>
                  <a:gd name="connsiteY1" fmla="*/ 42316 h 47605"/>
                  <a:gd name="connsiteX2" fmla="*/ 0 w 10579"/>
                  <a:gd name="connsiteY2" fmla="*/ 5290 h 47605"/>
                  <a:gd name="connsiteX3" fmla="*/ 5290 w 10579"/>
                  <a:gd name="connsiteY3" fmla="*/ 0 h 47605"/>
                  <a:gd name="connsiteX4" fmla="*/ 10579 w 10579"/>
                  <a:gd name="connsiteY4" fmla="*/ 5290 h 47605"/>
                  <a:gd name="connsiteX5" fmla="*/ 10579 w 10579"/>
                  <a:gd name="connsiteY5" fmla="*/ 42316 h 47605"/>
                  <a:gd name="connsiteX6" fmla="*/ 5290 w 10579"/>
                  <a:gd name="connsiteY6" fmla="*/ 47606 h 4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9" h="47605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4" name="그래픽 19" descr="가루가 뿌려진 세 개의 스노우 콘"/>
              <p:cNvSpPr/>
              <p:nvPr/>
            </p:nvSpPr>
            <p:spPr>
              <a:xfrm>
                <a:off x="8368552" y="4902979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E5E5E5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5" name="그래픽 19" descr="가루가 뿌려진 세 개의 스노우 콘"/>
              <p:cNvSpPr/>
              <p:nvPr/>
            </p:nvSpPr>
            <p:spPr>
              <a:xfrm>
                <a:off x="8175474" y="5104951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D1D1D1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6" name="그래픽 19" descr="가루가 뿌려진 세 개의 스노우 콘"/>
              <p:cNvSpPr/>
              <p:nvPr/>
            </p:nvSpPr>
            <p:spPr>
              <a:xfrm>
                <a:off x="8421710" y="5056641"/>
                <a:ext cx="36762" cy="36760"/>
              </a:xfrm>
              <a:custGeom>
                <a:avLst/>
                <a:gdLst>
                  <a:gd name="connsiteX0" fmla="*/ 5291 w 36762"/>
                  <a:gd name="connsiteY0" fmla="*/ 36760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7" name="그래픽 19" descr="가루가 뿌려진 세 개의 스노우 콘"/>
              <p:cNvSpPr/>
              <p:nvPr/>
            </p:nvSpPr>
            <p:spPr>
              <a:xfrm>
                <a:off x="8255080" y="4991228"/>
                <a:ext cx="36762" cy="36760"/>
              </a:xfrm>
              <a:custGeom>
                <a:avLst/>
                <a:gdLst>
                  <a:gd name="connsiteX0" fmla="*/ 5291 w 36762"/>
                  <a:gd name="connsiteY0" fmla="*/ 36760 h 36760"/>
                  <a:gd name="connsiteX1" fmla="*/ 1550 w 36762"/>
                  <a:gd name="connsiteY1" fmla="*/ 35212 h 36760"/>
                  <a:gd name="connsiteX2" fmla="*/ 1550 w 36762"/>
                  <a:gd name="connsiteY2" fmla="*/ 27733 h 36760"/>
                  <a:gd name="connsiteX3" fmla="*/ 27733 w 36762"/>
                  <a:gd name="connsiteY3" fmla="*/ 1550 h 36760"/>
                  <a:gd name="connsiteX4" fmla="*/ 35212 w 36762"/>
                  <a:gd name="connsiteY4" fmla="*/ 1550 h 36760"/>
                  <a:gd name="connsiteX5" fmla="*/ 35212 w 36762"/>
                  <a:gd name="connsiteY5" fmla="*/ 9029 h 36760"/>
                  <a:gd name="connsiteX6" fmla="*/ 9029 w 36762"/>
                  <a:gd name="connsiteY6" fmla="*/ 35212 h 36760"/>
                  <a:gd name="connsiteX7" fmla="*/ 5291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50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8000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737373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8" name="그래픽 19" descr="가루가 뿌려진 세 개의 스노우 콘"/>
              <p:cNvSpPr/>
              <p:nvPr/>
            </p:nvSpPr>
            <p:spPr>
              <a:xfrm>
                <a:off x="8752117" y="5451415"/>
                <a:ext cx="47605" cy="10579"/>
              </a:xfrm>
              <a:custGeom>
                <a:avLst/>
                <a:gdLst>
                  <a:gd name="connsiteX0" fmla="*/ 42316 w 47605"/>
                  <a:gd name="connsiteY0" fmla="*/ 10579 h 10579"/>
                  <a:gd name="connsiteX1" fmla="*/ 5290 w 47605"/>
                  <a:gd name="connsiteY1" fmla="*/ 10579 h 10579"/>
                  <a:gd name="connsiteX2" fmla="*/ 0 w 47605"/>
                  <a:gd name="connsiteY2" fmla="*/ 5290 h 10579"/>
                  <a:gd name="connsiteX3" fmla="*/ 5290 w 47605"/>
                  <a:gd name="connsiteY3" fmla="*/ 0 h 10579"/>
                  <a:gd name="connsiteX4" fmla="*/ 42316 w 47605"/>
                  <a:gd name="connsiteY4" fmla="*/ 0 h 10579"/>
                  <a:gd name="connsiteX5" fmla="*/ 47606 w 47605"/>
                  <a:gd name="connsiteY5" fmla="*/ 5290 h 10579"/>
                  <a:gd name="connsiteX6" fmla="*/ 42316 w 47605"/>
                  <a:gd name="connsiteY6" fmla="*/ 10579 h 1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5" h="10579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19" name="그래픽 19" descr="가루가 뿌려진 세 개의 스노우 콘"/>
              <p:cNvSpPr/>
              <p:nvPr/>
            </p:nvSpPr>
            <p:spPr>
              <a:xfrm>
                <a:off x="8284172" y="5271837"/>
                <a:ext cx="36762" cy="36760"/>
              </a:xfrm>
              <a:custGeom>
                <a:avLst/>
                <a:gdLst>
                  <a:gd name="connsiteX0" fmla="*/ 31474 w 36762"/>
                  <a:gd name="connsiteY0" fmla="*/ 36760 h 36760"/>
                  <a:gd name="connsiteX1" fmla="*/ 27733 w 36762"/>
                  <a:gd name="connsiteY1" fmla="*/ 35212 h 36760"/>
                  <a:gd name="connsiteX2" fmla="*/ 1550 w 36762"/>
                  <a:gd name="connsiteY2" fmla="*/ 9029 h 36760"/>
                  <a:gd name="connsiteX3" fmla="*/ 1550 w 36762"/>
                  <a:gd name="connsiteY3" fmla="*/ 1550 h 36760"/>
                  <a:gd name="connsiteX4" fmla="*/ 9029 w 36762"/>
                  <a:gd name="connsiteY4" fmla="*/ 1550 h 36760"/>
                  <a:gd name="connsiteX5" fmla="*/ 35212 w 36762"/>
                  <a:gd name="connsiteY5" fmla="*/ 27733 h 36760"/>
                  <a:gd name="connsiteX6" fmla="*/ 35212 w 36762"/>
                  <a:gd name="connsiteY6" fmla="*/ 35212 h 36760"/>
                  <a:gd name="connsiteX7" fmla="*/ 31474 w 36762"/>
                  <a:gd name="connsiteY7" fmla="*/ 36760 h 3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62" h="36760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12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48" name="그래픽 143" descr="비치볼"/>
          <p:cNvGrpSpPr/>
          <p:nvPr/>
        </p:nvGrpSpPr>
        <p:grpSpPr>
          <a:xfrm>
            <a:off x="5417399" y="4604917"/>
            <a:ext cx="1172327" cy="1172327"/>
            <a:chOff x="5911338" y="4604917"/>
            <a:chExt cx="1172327" cy="1172327"/>
          </a:xfrm>
        </p:grpSpPr>
        <p:sp>
          <p:nvSpPr>
            <p:cNvPr id="149" name="그래픽 143" descr="비치볼"/>
            <p:cNvSpPr/>
            <p:nvPr/>
          </p:nvSpPr>
          <p:spPr>
            <a:xfrm>
              <a:off x="5975056" y="4666422"/>
              <a:ext cx="282439" cy="280133"/>
            </a:xfrm>
            <a:custGeom>
              <a:avLst/>
              <a:gdLst>
                <a:gd name="connsiteX0" fmla="*/ 260692 w 282439"/>
                <a:gd name="connsiteY0" fmla="*/ 0 h 280133"/>
                <a:gd name="connsiteX1" fmla="*/ 107944 w 282439"/>
                <a:gd name="connsiteY1" fmla="*/ 110160 h 280133"/>
                <a:gd name="connsiteX2" fmla="*/ 267 w 282439"/>
                <a:gd name="connsiteY2" fmla="*/ 258039 h 280133"/>
                <a:gd name="connsiteX3" fmla="*/ 18901 w 282439"/>
                <a:gd name="connsiteY3" fmla="*/ 279994 h 280133"/>
                <a:gd name="connsiteX4" fmla="*/ 229472 w 282439"/>
                <a:gd name="connsiteY4" fmla="*/ 254708 h 280133"/>
                <a:gd name="connsiteX5" fmla="*/ 251082 w 282439"/>
                <a:gd name="connsiteY5" fmla="*/ 247236 h 280133"/>
                <a:gd name="connsiteX6" fmla="*/ 260278 w 282439"/>
                <a:gd name="connsiteY6" fmla="*/ 224823 h 280133"/>
                <a:gd name="connsiteX7" fmla="*/ 282347 w 282439"/>
                <a:gd name="connsiteY7" fmla="*/ 18851 h 280133"/>
                <a:gd name="connsiteX8" fmla="*/ 260692 w 282439"/>
                <a:gd name="connsiteY8" fmla="*/ 0 h 28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439" h="280133">
                  <a:moveTo>
                    <a:pt x="260692" y="0"/>
                  </a:moveTo>
                  <a:cubicBezTo>
                    <a:pt x="205583" y="27503"/>
                    <a:pt x="153894" y="64209"/>
                    <a:pt x="107944" y="110160"/>
                  </a:cubicBezTo>
                  <a:cubicBezTo>
                    <a:pt x="63351" y="154752"/>
                    <a:pt x="27487" y="204754"/>
                    <a:pt x="267" y="258039"/>
                  </a:cubicBezTo>
                  <a:cubicBezTo>
                    <a:pt x="-2251" y="274477"/>
                    <a:pt x="13756" y="281215"/>
                    <a:pt x="18901" y="279994"/>
                  </a:cubicBezTo>
                  <a:cubicBezTo>
                    <a:pt x="93989" y="262167"/>
                    <a:pt x="156749" y="254708"/>
                    <a:pt x="229472" y="254708"/>
                  </a:cubicBezTo>
                  <a:cubicBezTo>
                    <a:pt x="237289" y="254708"/>
                    <a:pt x="246713" y="251463"/>
                    <a:pt x="251082" y="247236"/>
                  </a:cubicBezTo>
                  <a:cubicBezTo>
                    <a:pt x="255564" y="242957"/>
                    <a:pt x="260278" y="231605"/>
                    <a:pt x="260278" y="224823"/>
                  </a:cubicBezTo>
                  <a:cubicBezTo>
                    <a:pt x="260278" y="152521"/>
                    <a:pt x="264626" y="93491"/>
                    <a:pt x="282347" y="18851"/>
                  </a:cubicBezTo>
                  <a:cubicBezTo>
                    <a:pt x="283312" y="14782"/>
                    <a:pt x="276826" y="-3"/>
                    <a:pt x="260692" y="0"/>
                  </a:cubicBezTo>
                  <a:close/>
                </a:path>
              </a:pathLst>
            </a:custGeom>
            <a:solidFill>
              <a:srgbClr val="F1F1F1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0" name="그래픽 143" descr="비치볼"/>
            <p:cNvSpPr/>
            <p:nvPr/>
          </p:nvSpPr>
          <p:spPr>
            <a:xfrm>
              <a:off x="5950610" y="4927671"/>
              <a:ext cx="836217" cy="849573"/>
            </a:xfrm>
            <a:custGeom>
              <a:avLst/>
              <a:gdLst>
                <a:gd name="connsiteX0" fmla="*/ 259545 w 836217"/>
                <a:gd name="connsiteY0" fmla="*/ 38 h 849573"/>
                <a:gd name="connsiteX1" fmla="*/ 259507 w 836217"/>
                <a:gd name="connsiteY1" fmla="*/ 0 h 849573"/>
                <a:gd name="connsiteX2" fmla="*/ 29553 w 836217"/>
                <a:gd name="connsiteY2" fmla="*/ 176438 h 849573"/>
                <a:gd name="connsiteX3" fmla="*/ 56598 w 836217"/>
                <a:gd name="connsiteY3" fmla="*/ 584901 h 849573"/>
                <a:gd name="connsiteX4" fmla="*/ 132386 w 836217"/>
                <a:gd name="connsiteY4" fmla="*/ 677909 h 849573"/>
                <a:gd name="connsiteX5" fmla="*/ 812216 w 836217"/>
                <a:gd name="connsiteY5" fmla="*/ 786245 h 849573"/>
                <a:gd name="connsiteX6" fmla="*/ 598737 w 836217"/>
                <a:gd name="connsiteY6" fmla="*/ 504706 h 849573"/>
                <a:gd name="connsiteX7" fmla="*/ 259545 w 836217"/>
                <a:gd name="connsiteY7" fmla="*/ 38 h 8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217" h="849573">
                  <a:moveTo>
                    <a:pt x="259545" y="38"/>
                  </a:moveTo>
                  <a:cubicBezTo>
                    <a:pt x="259524" y="38"/>
                    <a:pt x="259531" y="-3"/>
                    <a:pt x="259507" y="0"/>
                  </a:cubicBezTo>
                  <a:cubicBezTo>
                    <a:pt x="154585" y="5431"/>
                    <a:pt x="67059" y="93050"/>
                    <a:pt x="29553" y="176438"/>
                  </a:cubicBezTo>
                  <a:cubicBezTo>
                    <a:pt x="-20794" y="288387"/>
                    <a:pt x="-3549" y="419191"/>
                    <a:pt x="56598" y="584901"/>
                  </a:cubicBezTo>
                  <a:cubicBezTo>
                    <a:pt x="78211" y="617790"/>
                    <a:pt x="103466" y="648989"/>
                    <a:pt x="132386" y="677909"/>
                  </a:cubicBezTo>
                  <a:cubicBezTo>
                    <a:pt x="316357" y="861881"/>
                    <a:pt x="592169" y="897963"/>
                    <a:pt x="812216" y="786245"/>
                  </a:cubicBezTo>
                  <a:cubicBezTo>
                    <a:pt x="907696" y="725391"/>
                    <a:pt x="693849" y="599822"/>
                    <a:pt x="598737" y="504706"/>
                  </a:cubicBezTo>
                  <a:cubicBezTo>
                    <a:pt x="418272" y="324238"/>
                    <a:pt x="429086" y="38"/>
                    <a:pt x="259545" y="38"/>
                  </a:cubicBezTo>
                  <a:close/>
                </a:path>
              </a:pathLst>
            </a:custGeom>
            <a:solidFill>
              <a:srgbClr val="00B050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1" name="그래픽 143" descr="비치볼"/>
            <p:cNvSpPr/>
            <p:nvPr/>
          </p:nvSpPr>
          <p:spPr>
            <a:xfrm>
              <a:off x="6241085" y="4650427"/>
              <a:ext cx="842580" cy="822539"/>
            </a:xfrm>
            <a:custGeom>
              <a:avLst/>
              <a:gdLst>
                <a:gd name="connsiteX0" fmla="*/ 561757 w 842580"/>
                <a:gd name="connsiteY0" fmla="*/ 40157 h 822539"/>
                <a:gd name="connsiteX1" fmla="*/ 176772 w 842580"/>
                <a:gd name="connsiteY1" fmla="*/ 27026 h 822539"/>
                <a:gd name="connsiteX2" fmla="*/ 0 w 842580"/>
                <a:gd name="connsiteY2" fmla="*/ 245997 h 822539"/>
                <a:gd name="connsiteX3" fmla="*/ 38 w 842580"/>
                <a:gd name="connsiteY3" fmla="*/ 246039 h 822539"/>
                <a:gd name="connsiteX4" fmla="*/ 437915 w 842580"/>
                <a:gd name="connsiteY4" fmla="*/ 584255 h 822539"/>
                <a:gd name="connsiteX5" fmla="*/ 784917 w 842580"/>
                <a:gd name="connsiteY5" fmla="*/ 794513 h 822539"/>
                <a:gd name="connsiteX6" fmla="*/ 670916 w 842580"/>
                <a:gd name="connsiteY6" fmla="*/ 126155 h 822539"/>
                <a:gd name="connsiteX7" fmla="*/ 561757 w 842580"/>
                <a:gd name="connsiteY7" fmla="*/ 40157 h 82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580" h="822539">
                  <a:moveTo>
                    <a:pt x="561757" y="40157"/>
                  </a:moveTo>
                  <a:cubicBezTo>
                    <a:pt x="437915" y="-2401"/>
                    <a:pt x="280411" y="-17721"/>
                    <a:pt x="176772" y="27026"/>
                  </a:cubicBezTo>
                  <a:cubicBezTo>
                    <a:pt x="90698" y="64187"/>
                    <a:pt x="18638" y="130000"/>
                    <a:pt x="0" y="245997"/>
                  </a:cubicBezTo>
                  <a:cubicBezTo>
                    <a:pt x="-3" y="246021"/>
                    <a:pt x="38" y="246015"/>
                    <a:pt x="38" y="246039"/>
                  </a:cubicBezTo>
                  <a:cubicBezTo>
                    <a:pt x="38" y="393684"/>
                    <a:pt x="257339" y="403677"/>
                    <a:pt x="437915" y="584255"/>
                  </a:cubicBezTo>
                  <a:cubicBezTo>
                    <a:pt x="531789" y="678129"/>
                    <a:pt x="730322" y="900569"/>
                    <a:pt x="784917" y="794513"/>
                  </a:cubicBezTo>
                  <a:cubicBezTo>
                    <a:pt x="889677" y="576421"/>
                    <a:pt x="851706" y="306941"/>
                    <a:pt x="670916" y="126155"/>
                  </a:cubicBezTo>
                  <a:cubicBezTo>
                    <a:pt x="637303" y="92539"/>
                    <a:pt x="600604" y="63901"/>
                    <a:pt x="561757" y="40157"/>
                  </a:cubicBezTo>
                  <a:close/>
                </a:path>
              </a:pathLst>
            </a:custGeom>
            <a:solidFill>
              <a:srgbClr val="FF0000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2" name="그래픽 143" descr="비치볼"/>
            <p:cNvSpPr/>
            <p:nvPr/>
          </p:nvSpPr>
          <p:spPr>
            <a:xfrm>
              <a:off x="5911338" y="4904638"/>
              <a:ext cx="316877" cy="607837"/>
            </a:xfrm>
            <a:custGeom>
              <a:avLst/>
              <a:gdLst>
                <a:gd name="connsiteX0" fmla="*/ 316861 w 316877"/>
                <a:gd name="connsiteY0" fmla="*/ 8975 h 607837"/>
                <a:gd name="connsiteX1" fmla="*/ 316858 w 316877"/>
                <a:gd name="connsiteY1" fmla="*/ 8958 h 607837"/>
                <a:gd name="connsiteX2" fmla="*/ 301448 w 316877"/>
                <a:gd name="connsiteY2" fmla="*/ 6447 h 607837"/>
                <a:gd name="connsiteX3" fmla="*/ 79315 w 316877"/>
                <a:gd name="connsiteY3" fmla="*/ 15958 h 607837"/>
                <a:gd name="connsiteX4" fmla="*/ 63987 w 316877"/>
                <a:gd name="connsiteY4" fmla="*/ 19820 h 607837"/>
                <a:gd name="connsiteX5" fmla="*/ 95766 w 316877"/>
                <a:gd name="connsiteY5" fmla="*/ 607779 h 607837"/>
                <a:gd name="connsiteX6" fmla="*/ 95828 w 316877"/>
                <a:gd name="connsiteY6" fmla="*/ 607752 h 607837"/>
                <a:gd name="connsiteX7" fmla="*/ 298820 w 316877"/>
                <a:gd name="connsiteY7" fmla="*/ 23033 h 607837"/>
                <a:gd name="connsiteX8" fmla="*/ 316861 w 316877"/>
                <a:gd name="connsiteY8" fmla="*/ 8975 h 60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877" h="607837">
                  <a:moveTo>
                    <a:pt x="316861" y="8975"/>
                  </a:moveTo>
                  <a:cubicBezTo>
                    <a:pt x="316882" y="8958"/>
                    <a:pt x="316885" y="8965"/>
                    <a:pt x="316858" y="8958"/>
                  </a:cubicBezTo>
                  <a:cubicBezTo>
                    <a:pt x="316344" y="8872"/>
                    <a:pt x="305506" y="7058"/>
                    <a:pt x="301448" y="6447"/>
                  </a:cubicBezTo>
                  <a:cubicBezTo>
                    <a:pt x="229532" y="-4339"/>
                    <a:pt x="154399" y="-1870"/>
                    <a:pt x="79315" y="15958"/>
                  </a:cubicBezTo>
                  <a:cubicBezTo>
                    <a:pt x="74173" y="17178"/>
                    <a:pt x="69067" y="18471"/>
                    <a:pt x="63987" y="19820"/>
                  </a:cubicBezTo>
                  <a:cubicBezTo>
                    <a:pt x="-30848" y="205464"/>
                    <a:pt x="-20276" y="431076"/>
                    <a:pt x="95766" y="607779"/>
                  </a:cubicBezTo>
                  <a:cubicBezTo>
                    <a:pt x="95825" y="607865"/>
                    <a:pt x="95852" y="607855"/>
                    <a:pt x="95828" y="607752"/>
                  </a:cubicBezTo>
                  <a:cubicBezTo>
                    <a:pt x="45146" y="383284"/>
                    <a:pt x="130820" y="159189"/>
                    <a:pt x="298820" y="23033"/>
                  </a:cubicBezTo>
                  <a:cubicBezTo>
                    <a:pt x="303796" y="18999"/>
                    <a:pt x="316344" y="9368"/>
                    <a:pt x="316861" y="8975"/>
                  </a:cubicBezTo>
                  <a:close/>
                </a:path>
              </a:pathLst>
            </a:custGeom>
            <a:solidFill>
              <a:srgbClr val="0070C0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3" name="그래픽 143" descr="비치볼"/>
            <p:cNvSpPr/>
            <p:nvPr/>
          </p:nvSpPr>
          <p:spPr>
            <a:xfrm>
              <a:off x="6216758" y="4604917"/>
              <a:ext cx="585981" cy="311186"/>
            </a:xfrm>
            <a:custGeom>
              <a:avLst/>
              <a:gdLst>
                <a:gd name="connsiteX0" fmla="*/ 18990 w 585981"/>
                <a:gd name="connsiteY0" fmla="*/ 61505 h 311186"/>
                <a:gd name="connsiteX1" fmla="*/ 15948 w 585981"/>
                <a:gd name="connsiteY1" fmla="*/ 73622 h 311186"/>
                <a:gd name="connsiteX2" fmla="*/ 6259 w 585981"/>
                <a:gd name="connsiteY2" fmla="*/ 294469 h 311186"/>
                <a:gd name="connsiteX3" fmla="*/ 8948 w 585981"/>
                <a:gd name="connsiteY3" fmla="*/ 311168 h 311186"/>
                <a:gd name="connsiteX4" fmla="*/ 8969 w 585981"/>
                <a:gd name="connsiteY4" fmla="*/ 311168 h 311186"/>
                <a:gd name="connsiteX5" fmla="*/ 24317 w 585981"/>
                <a:gd name="connsiteY5" fmla="*/ 291558 h 311186"/>
                <a:gd name="connsiteX6" fmla="*/ 585898 w 585981"/>
                <a:gd name="connsiteY6" fmla="*/ 85639 h 311186"/>
                <a:gd name="connsiteX7" fmla="*/ 585922 w 585981"/>
                <a:gd name="connsiteY7" fmla="*/ 85577 h 311186"/>
                <a:gd name="connsiteX8" fmla="*/ 18990 w 585981"/>
                <a:gd name="connsiteY8" fmla="*/ 61505 h 31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981" h="311186">
                  <a:moveTo>
                    <a:pt x="18990" y="61505"/>
                  </a:moveTo>
                  <a:cubicBezTo>
                    <a:pt x="17945" y="65529"/>
                    <a:pt x="16914" y="69560"/>
                    <a:pt x="15948" y="73622"/>
                  </a:cubicBezTo>
                  <a:cubicBezTo>
                    <a:pt x="-1772" y="148261"/>
                    <a:pt x="-4303" y="222943"/>
                    <a:pt x="6259" y="294469"/>
                  </a:cubicBezTo>
                  <a:cubicBezTo>
                    <a:pt x="6676" y="297289"/>
                    <a:pt x="8848" y="310572"/>
                    <a:pt x="8948" y="311168"/>
                  </a:cubicBezTo>
                  <a:cubicBezTo>
                    <a:pt x="8952" y="311196"/>
                    <a:pt x="8952" y="311189"/>
                    <a:pt x="8969" y="311168"/>
                  </a:cubicBezTo>
                  <a:cubicBezTo>
                    <a:pt x="9459" y="310537"/>
                    <a:pt x="20665" y="296031"/>
                    <a:pt x="24317" y="291558"/>
                  </a:cubicBezTo>
                  <a:cubicBezTo>
                    <a:pt x="156159" y="130034"/>
                    <a:pt x="369530" y="45240"/>
                    <a:pt x="585898" y="85639"/>
                  </a:cubicBezTo>
                  <a:cubicBezTo>
                    <a:pt x="585998" y="85656"/>
                    <a:pt x="586012" y="85628"/>
                    <a:pt x="585922" y="85577"/>
                  </a:cubicBezTo>
                  <a:cubicBezTo>
                    <a:pt x="413339" y="-19835"/>
                    <a:pt x="198068" y="-27869"/>
                    <a:pt x="18990" y="61505"/>
                  </a:cubicBezTo>
                  <a:close/>
                </a:path>
              </a:pathLst>
            </a:custGeom>
            <a:solidFill>
              <a:srgbClr val="737373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4" name="그래픽 143" descr="비치볼"/>
            <p:cNvSpPr/>
            <p:nvPr/>
          </p:nvSpPr>
          <p:spPr>
            <a:xfrm>
              <a:off x="6206258" y="4892519"/>
              <a:ext cx="819748" cy="821396"/>
            </a:xfrm>
            <a:custGeom>
              <a:avLst/>
              <a:gdLst>
                <a:gd name="connsiteX0" fmla="*/ 616139 w 819748"/>
                <a:gd name="connsiteY0" fmla="*/ 247968 h 821396"/>
                <a:gd name="connsiteX1" fmla="*/ 34821 w 819748"/>
                <a:gd name="connsiteY1" fmla="*/ 3949 h 821396"/>
                <a:gd name="connsiteX2" fmla="*/ 34634 w 819748"/>
                <a:gd name="connsiteY2" fmla="*/ 3973 h 821396"/>
                <a:gd name="connsiteX3" fmla="*/ 3969 w 819748"/>
                <a:gd name="connsiteY3" fmla="*/ 34680 h 821396"/>
                <a:gd name="connsiteX4" fmla="*/ 3904 w 819748"/>
                <a:gd name="connsiteY4" fmla="*/ 35149 h 821396"/>
                <a:gd name="connsiteX5" fmla="*/ 247968 w 819748"/>
                <a:gd name="connsiteY5" fmla="*/ 616143 h 821396"/>
                <a:gd name="connsiteX6" fmla="*/ 556575 w 819748"/>
                <a:gd name="connsiteY6" fmla="*/ 821397 h 821396"/>
                <a:gd name="connsiteX7" fmla="*/ 705747 w 819748"/>
                <a:gd name="connsiteY7" fmla="*/ 713061 h 821396"/>
                <a:gd name="connsiteX8" fmla="*/ 819748 w 819748"/>
                <a:gd name="connsiteY8" fmla="*/ 552416 h 821396"/>
                <a:gd name="connsiteX9" fmla="*/ 616139 w 819748"/>
                <a:gd name="connsiteY9" fmla="*/ 247968 h 82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748" h="821396">
                  <a:moveTo>
                    <a:pt x="616139" y="247968"/>
                  </a:moveTo>
                  <a:cubicBezTo>
                    <a:pt x="435546" y="67375"/>
                    <a:pt x="210610" y="-20240"/>
                    <a:pt x="34821" y="3949"/>
                  </a:cubicBezTo>
                  <a:cubicBezTo>
                    <a:pt x="34758" y="3956"/>
                    <a:pt x="34696" y="3966"/>
                    <a:pt x="34634" y="3973"/>
                  </a:cubicBezTo>
                  <a:cubicBezTo>
                    <a:pt x="18728" y="6194"/>
                    <a:pt x="6228" y="18776"/>
                    <a:pt x="3969" y="34680"/>
                  </a:cubicBezTo>
                  <a:cubicBezTo>
                    <a:pt x="3945" y="34845"/>
                    <a:pt x="3925" y="35000"/>
                    <a:pt x="3904" y="35149"/>
                  </a:cubicBezTo>
                  <a:cubicBezTo>
                    <a:pt x="-20130" y="210889"/>
                    <a:pt x="67485" y="435660"/>
                    <a:pt x="247968" y="616143"/>
                  </a:cubicBezTo>
                  <a:cubicBezTo>
                    <a:pt x="343079" y="711258"/>
                    <a:pt x="450508" y="780594"/>
                    <a:pt x="556575" y="821397"/>
                  </a:cubicBezTo>
                  <a:cubicBezTo>
                    <a:pt x="610342" y="794097"/>
                    <a:pt x="660793" y="758015"/>
                    <a:pt x="705747" y="713061"/>
                  </a:cubicBezTo>
                  <a:cubicBezTo>
                    <a:pt x="753884" y="664924"/>
                    <a:pt x="791856" y="610484"/>
                    <a:pt x="819748" y="552416"/>
                  </a:cubicBezTo>
                  <a:cubicBezTo>
                    <a:pt x="778739" y="447705"/>
                    <a:pt x="710013" y="341842"/>
                    <a:pt x="616139" y="247968"/>
                  </a:cubicBezTo>
                  <a:close/>
                </a:path>
              </a:pathLst>
            </a:custGeom>
            <a:solidFill>
              <a:schemeClr val="accent4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</p:grpSp>
      <p:grpSp>
        <p:nvGrpSpPr>
          <p:cNvPr id="155" name="그래픽 143" descr="비치볼"/>
          <p:cNvGrpSpPr/>
          <p:nvPr/>
        </p:nvGrpSpPr>
        <p:grpSpPr>
          <a:xfrm>
            <a:off x="6101281" y="4787553"/>
            <a:ext cx="226754" cy="226754"/>
            <a:chOff x="6101281" y="4787553"/>
            <a:chExt cx="226754" cy="226754"/>
          </a:xfrm>
        </p:grpSpPr>
        <p:sp>
          <p:nvSpPr>
            <p:cNvPr id="156" name="그래픽 143" descr="비치볼"/>
            <p:cNvSpPr/>
            <p:nvPr/>
          </p:nvSpPr>
          <p:spPr>
            <a:xfrm rot="18900000">
              <a:off x="6118972" y="4836277"/>
              <a:ext cx="191373" cy="129306"/>
            </a:xfrm>
            <a:custGeom>
              <a:avLst/>
              <a:gdLst>
                <a:gd name="connsiteX0" fmla="*/ 191373 w 191373"/>
                <a:gd name="connsiteY0" fmla="*/ 64653 h 129306"/>
                <a:gd name="connsiteX1" fmla="*/ 95687 w 191373"/>
                <a:gd name="connsiteY1" fmla="*/ 129306 h 129306"/>
                <a:gd name="connsiteX2" fmla="*/ 0 w 191373"/>
                <a:gd name="connsiteY2" fmla="*/ 64653 h 129306"/>
                <a:gd name="connsiteX3" fmla="*/ 95687 w 191373"/>
                <a:gd name="connsiteY3" fmla="*/ 0 h 129306"/>
                <a:gd name="connsiteX4" fmla="*/ 191373 w 191373"/>
                <a:gd name="connsiteY4" fmla="*/ 64653 h 12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73" h="129306">
                  <a:moveTo>
                    <a:pt x="191373" y="64653"/>
                  </a:moveTo>
                  <a:cubicBezTo>
                    <a:pt x="191373" y="100360"/>
                    <a:pt x="148533" y="129306"/>
                    <a:pt x="95687" y="129306"/>
                  </a:cubicBezTo>
                  <a:cubicBezTo>
                    <a:pt x="42840" y="129306"/>
                    <a:pt x="0" y="100360"/>
                    <a:pt x="0" y="64653"/>
                  </a:cubicBezTo>
                  <a:cubicBezTo>
                    <a:pt x="0" y="28946"/>
                    <a:pt x="42840" y="0"/>
                    <a:pt x="95687" y="0"/>
                  </a:cubicBezTo>
                  <a:cubicBezTo>
                    <a:pt x="148533" y="0"/>
                    <a:pt x="191373" y="28946"/>
                    <a:pt x="191373" y="64653"/>
                  </a:cubicBezTo>
                  <a:close/>
                </a:path>
              </a:pathLst>
            </a:custGeom>
            <a:solidFill>
              <a:srgbClr val="E5E5E5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7" name="그래픽 143" descr="비치볼"/>
            <p:cNvSpPr/>
            <p:nvPr/>
          </p:nvSpPr>
          <p:spPr>
            <a:xfrm rot="18900000">
              <a:off x="6171601" y="4871838"/>
              <a:ext cx="86114" cy="58184"/>
            </a:xfrm>
            <a:custGeom>
              <a:avLst/>
              <a:gdLst>
                <a:gd name="connsiteX0" fmla="*/ 86115 w 86114"/>
                <a:gd name="connsiteY0" fmla="*/ 29092 h 58184"/>
                <a:gd name="connsiteX1" fmla="*/ 43057 w 86114"/>
                <a:gd name="connsiteY1" fmla="*/ 58184 h 58184"/>
                <a:gd name="connsiteX2" fmla="*/ 0 w 86114"/>
                <a:gd name="connsiteY2" fmla="*/ 29092 h 58184"/>
                <a:gd name="connsiteX3" fmla="*/ 43057 w 86114"/>
                <a:gd name="connsiteY3" fmla="*/ 0 h 58184"/>
                <a:gd name="connsiteX4" fmla="*/ 86115 w 86114"/>
                <a:gd name="connsiteY4" fmla="*/ 29092 h 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14" h="58184">
                  <a:moveTo>
                    <a:pt x="86115" y="29092"/>
                  </a:moveTo>
                  <a:cubicBezTo>
                    <a:pt x="86115" y="45159"/>
                    <a:pt x="66837" y="58184"/>
                    <a:pt x="43057" y="58184"/>
                  </a:cubicBezTo>
                  <a:cubicBezTo>
                    <a:pt x="19277" y="58184"/>
                    <a:pt x="0" y="45159"/>
                    <a:pt x="0" y="29092"/>
                  </a:cubicBezTo>
                  <a:cubicBezTo>
                    <a:pt x="0" y="13025"/>
                    <a:pt x="19277" y="0"/>
                    <a:pt x="43057" y="0"/>
                  </a:cubicBezTo>
                  <a:cubicBezTo>
                    <a:pt x="66837" y="0"/>
                    <a:pt x="86115" y="13025"/>
                    <a:pt x="86115" y="29092"/>
                  </a:cubicBezTo>
                  <a:close/>
                </a:path>
              </a:pathLst>
            </a:custGeom>
            <a:solidFill>
              <a:srgbClr val="F1F1F1"/>
            </a:solidFill>
            <a:ln w="3433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1296" y="1216025"/>
            <a:ext cx="7417181" cy="5359401"/>
          </a:xfrm>
          <a:prstGeom prst="rect">
            <a:avLst/>
          </a:prstGeom>
        </p:spPr>
      </p:pic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009263" y="518414"/>
            <a:ext cx="5339334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시퀀스다이어그램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957" y="817649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7594" r="6688" b="6797"/>
          <a:stretch/>
        </p:blipFill>
        <p:spPr>
          <a:xfrm>
            <a:off x="3116580" y="1152605"/>
            <a:ext cx="7124700" cy="5254465"/>
          </a:xfrm>
          <a:prstGeom prst="rect">
            <a:avLst/>
          </a:prstGeom>
        </p:spPr>
      </p:pic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489585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ERD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그림 44" descr="C:/Users/dhamp/AppData/Roaming/PolarisOffice/ETemp/15424_8173832/fImage57300592147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6020" y="1333500"/>
            <a:ext cx="11087735" cy="5287010"/>
          </a:xfrm>
          <a:prstGeom prst="rect">
            <a:avLst/>
          </a:prstGeom>
          <a:noFill/>
        </p:spPr>
      </p:pic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489585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스토리보드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476885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스토리보드</a:t>
            </a:r>
          </a:p>
        </p:txBody>
      </p:sp>
      <p:pic>
        <p:nvPicPr>
          <p:cNvPr id="16" name="그림 45" descr="C:/Users/dhamp/AppData/Roaming/PolarisOffice/ETemp/15424_8173832/fImage59088593935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1755" y="1327785"/>
            <a:ext cx="10805158" cy="52393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508139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스토리보드</a:t>
            </a:r>
          </a:p>
        </p:txBody>
      </p:sp>
      <p:pic>
        <p:nvPicPr>
          <p:cNvPr id="17" name="그림 48" descr="C:/Users/dhamp/AppData/Roaming/PolarisOffice/ETemp/15424_8173832/fImage46232596696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7625" y="1326515"/>
            <a:ext cx="10821034" cy="51822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529659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스토리보드</a:t>
            </a:r>
          </a:p>
        </p:txBody>
      </p:sp>
      <p:pic>
        <p:nvPicPr>
          <p:cNvPr id="18" name="그림 51" descr="C:/Users/dhamp/AppData/Roaming/PolarisOffice/ETemp/15424_8173832/fImage476786115705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2855" y="1331595"/>
            <a:ext cx="10903584" cy="51536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491629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스토리보드</a:t>
            </a:r>
          </a:p>
        </p:txBody>
      </p:sp>
      <p:pic>
        <p:nvPicPr>
          <p:cNvPr id="19" name="그림 49" descr="C:/Users/dhamp/AppData/Roaming/PolarisOffice/ETemp/15424_8173832/fImage806455974464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9055" y="1332865"/>
            <a:ext cx="10786110" cy="5267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hlinkClick r:id="rId2" action="ppaction://hlinkfile"/>
          </p:cNvPr>
          <p:cNvSpPr/>
          <p:nvPr/>
        </p:nvSpPr>
        <p:spPr>
          <a:xfrm>
            <a:off x="1078957" y="817649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769768" y="3275091"/>
            <a:ext cx="1827213" cy="1827213"/>
            <a:chOff x="0" y="3022600"/>
            <a:chExt cx="2679700" cy="2679700"/>
          </a:xfrm>
        </p:grpSpPr>
        <p:sp>
          <p:nvSpPr>
            <p:cNvPr id="10" name="타원 9"/>
            <p:cNvSpPr/>
            <p:nvPr/>
          </p:nvSpPr>
          <p:spPr>
            <a:xfrm>
              <a:off x="0" y="3022600"/>
              <a:ext cx="2679700" cy="2679700"/>
            </a:xfrm>
            <a:custGeom>
              <a:avLst/>
              <a:gdLst>
                <a:gd name="connsiteX0" fmla="*/ 0 w 1827213"/>
                <a:gd name="connsiteY0" fmla="*/ 913607 h 1827213"/>
                <a:gd name="connsiteX1" fmla="*/ 913607 w 1827213"/>
                <a:gd name="connsiteY1" fmla="*/ 0 h 1827213"/>
                <a:gd name="connsiteX2" fmla="*/ 1827214 w 1827213"/>
                <a:gd name="connsiteY2" fmla="*/ 913607 h 1827213"/>
                <a:gd name="connsiteX3" fmla="*/ 913607 w 1827213"/>
                <a:gd name="connsiteY3" fmla="*/ 1827214 h 1827213"/>
                <a:gd name="connsiteX4" fmla="*/ 0 w 1827213"/>
                <a:gd name="connsiteY4" fmla="*/ 913607 h 18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213" h="1827213" fill="none" extrusionOk="0">
                  <a:moveTo>
                    <a:pt x="0" y="913607"/>
                  </a:moveTo>
                  <a:cubicBezTo>
                    <a:pt x="12879" y="430866"/>
                    <a:pt x="446963" y="86963"/>
                    <a:pt x="913607" y="0"/>
                  </a:cubicBezTo>
                  <a:cubicBezTo>
                    <a:pt x="1410174" y="6157"/>
                    <a:pt x="1875396" y="417701"/>
                    <a:pt x="1827214" y="913607"/>
                  </a:cubicBezTo>
                  <a:cubicBezTo>
                    <a:pt x="1848585" y="1486979"/>
                    <a:pt x="1404846" y="1877676"/>
                    <a:pt x="913607" y="1827214"/>
                  </a:cubicBezTo>
                  <a:cubicBezTo>
                    <a:pt x="371994" y="1890103"/>
                    <a:pt x="64787" y="1452753"/>
                    <a:pt x="0" y="913607"/>
                  </a:cubicBezTo>
                  <a:close/>
                </a:path>
                <a:path w="1827213" h="1827213" stroke="0" extrusionOk="0">
                  <a:moveTo>
                    <a:pt x="0" y="913607"/>
                  </a:moveTo>
                  <a:cubicBezTo>
                    <a:pt x="31869" y="378819"/>
                    <a:pt x="326661" y="-44163"/>
                    <a:pt x="913607" y="0"/>
                  </a:cubicBezTo>
                  <a:cubicBezTo>
                    <a:pt x="1372209" y="-72464"/>
                    <a:pt x="1796542" y="374584"/>
                    <a:pt x="1827214" y="913607"/>
                  </a:cubicBezTo>
                  <a:cubicBezTo>
                    <a:pt x="1864875" y="1431006"/>
                    <a:pt x="1409445" y="1839449"/>
                    <a:pt x="913607" y="1827214"/>
                  </a:cubicBezTo>
                  <a:cubicBezTo>
                    <a:pt x="379042" y="1778576"/>
                    <a:pt x="38558" y="1380111"/>
                    <a:pt x="0" y="913607"/>
                  </a:cubicBezTo>
                  <a:close/>
                </a:path>
              </a:pathLst>
            </a:custGeom>
            <a:solidFill>
              <a:schemeClr val="bg1"/>
            </a:solidFill>
            <a:ln w="1905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/>
                <a:ea typeface="맑은 고딕"/>
              </a:endParaRPr>
            </a:p>
          </p:txBody>
        </p:sp>
        <p:pic>
          <p:nvPicPr>
            <p:cNvPr id="3" name="그래픽 2" descr="재생 단색으로 채워진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5350" y="3956050"/>
              <a:ext cx="914400" cy="914400"/>
            </a:xfrm>
            <a:prstGeom prst="rect">
              <a:avLst/>
            </a:prstGeom>
          </p:spPr>
        </p:pic>
      </p:grpSp>
      <p:sp>
        <p:nvSpPr>
          <p:cNvPr id="121" name="그래픽 2" descr="붓놀림"/>
          <p:cNvSpPr/>
          <p:nvPr/>
        </p:nvSpPr>
        <p:spPr>
          <a:xfrm>
            <a:off x="4487881" y="1845545"/>
            <a:ext cx="4381500" cy="782556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 flipH="1">
            <a:off x="5040331" y="1458942"/>
            <a:ext cx="3276600" cy="84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동영상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6895" y="1847184"/>
            <a:ext cx="2533744" cy="443744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170" r="1990" b="560"/>
          <a:stretch>
            <a:fillRect/>
          </a:stretch>
        </p:blipFill>
        <p:spPr>
          <a:xfrm>
            <a:off x="6389828" y="1847184"/>
            <a:ext cx="2122640" cy="443744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17255" y="1847184"/>
            <a:ext cx="2165820" cy="443744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27330" y="1458802"/>
            <a:ext cx="550685" cy="35856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JSP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5449" y="1477852"/>
            <a:ext cx="707391" cy="35856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JAVA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텍스트 상자 62"/>
          <p:cNvSpPr txBox="1"/>
          <p:nvPr/>
        </p:nvSpPr>
        <p:spPr>
          <a:xfrm>
            <a:off x="1906905" y="1692274"/>
            <a:ext cx="658283" cy="3614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VO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6905" y="2053696"/>
            <a:ext cx="5162550" cy="42015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8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69455" y="2053696"/>
            <a:ext cx="4552950" cy="420158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564255"/>
            <a:ext cx="13439775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61110" y="30892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916045" y="30892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570980" y="30892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225915" y="30892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32130" y="503555"/>
            <a:ext cx="2583181" cy="1090930"/>
            <a:chOff x="532130" y="808355"/>
            <a:chExt cx="6513830" cy="1090930"/>
          </a:xfrm>
        </p:grpSpPr>
        <p:sp>
          <p:nvSpPr>
            <p:cNvPr id="36" name="그래픽 2"/>
            <p:cNvSpPr/>
            <p:nvPr/>
          </p:nvSpPr>
          <p:spPr>
            <a:xfrm>
              <a:off x="532130" y="1116965"/>
              <a:ext cx="6513830" cy="782320"/>
            </a:xfrm>
            <a:custGeom>
              <a:avLst/>
              <a:gdLst>
                <a:gd name="connsiteX0" fmla="*/ 3331028 w 3435126"/>
                <a:gd name="connsiteY0" fmla="*/ 727934 h 842738"/>
                <a:gd name="connsiteX1" fmla="*/ 3286985 w 3435126"/>
                <a:gd name="connsiteY1" fmla="*/ 717332 h 842738"/>
                <a:gd name="connsiteX2" fmla="*/ 2446584 w 3435126"/>
                <a:gd name="connsiteY2" fmla="*/ 648771 h 842738"/>
                <a:gd name="connsiteX3" fmla="*/ 1789340 w 3435126"/>
                <a:gd name="connsiteY3" fmla="*/ 631607 h 842738"/>
                <a:gd name="connsiteX4" fmla="*/ 1789340 w 3435126"/>
                <a:gd name="connsiteY4" fmla="*/ 631798 h 842738"/>
                <a:gd name="connsiteX5" fmla="*/ 3285765 w 3435126"/>
                <a:gd name="connsiteY5" fmla="*/ 769929 h 842738"/>
                <a:gd name="connsiteX6" fmla="*/ 3285804 w 3435126"/>
                <a:gd name="connsiteY6" fmla="*/ 770101 h 842738"/>
                <a:gd name="connsiteX7" fmla="*/ 3112515 w 3435126"/>
                <a:gd name="connsiteY7" fmla="*/ 842738 h 842738"/>
                <a:gd name="connsiteX8" fmla="*/ 2632360 w 3435126"/>
                <a:gd name="connsiteY8" fmla="*/ 807943 h 842738"/>
                <a:gd name="connsiteX9" fmla="*/ 2632360 w 3435126"/>
                <a:gd name="connsiteY9" fmla="*/ 739859 h 842738"/>
                <a:gd name="connsiteX10" fmla="*/ 1311747 w 3435126"/>
                <a:gd name="connsiteY10" fmla="*/ 739859 h 842738"/>
                <a:gd name="connsiteX11" fmla="*/ 1316872 w 3435126"/>
                <a:gd name="connsiteY11" fmla="*/ 768577 h 842738"/>
                <a:gd name="connsiteX12" fmla="*/ 1314938 w 3435126"/>
                <a:gd name="connsiteY12" fmla="*/ 774063 h 842738"/>
                <a:gd name="connsiteX13" fmla="*/ 1321234 w 3435126"/>
                <a:gd name="connsiteY13" fmla="*/ 773825 h 842738"/>
                <a:gd name="connsiteX14" fmla="*/ 2614024 w 3435126"/>
                <a:gd name="connsiteY14" fmla="*/ 807115 h 842738"/>
                <a:gd name="connsiteX15" fmla="*/ 2614091 w 3435126"/>
                <a:gd name="connsiteY15" fmla="*/ 807124 h 842738"/>
                <a:gd name="connsiteX16" fmla="*/ 561425 w 3435126"/>
                <a:gd name="connsiteY16" fmla="*/ 808448 h 842738"/>
                <a:gd name="connsiteX17" fmla="*/ 441400 w 3435126"/>
                <a:gd name="connsiteY17" fmla="*/ 808448 h 842738"/>
                <a:gd name="connsiteX18" fmla="*/ 81403 w 3435126"/>
                <a:gd name="connsiteY18" fmla="*/ 739868 h 842738"/>
                <a:gd name="connsiteX19" fmla="*/ 81317 w 3435126"/>
                <a:gd name="connsiteY19" fmla="*/ 739744 h 842738"/>
                <a:gd name="connsiteX20" fmla="*/ 231336 w 3435126"/>
                <a:gd name="connsiteY20" fmla="*/ 516983 h 842738"/>
                <a:gd name="connsiteX21" fmla="*/ 231336 w 3435126"/>
                <a:gd name="connsiteY21" fmla="*/ 448422 h 842738"/>
                <a:gd name="connsiteX22" fmla="*/ 141277 w 3435126"/>
                <a:gd name="connsiteY22" fmla="*/ 54078 h 842738"/>
                <a:gd name="connsiteX23" fmla="*/ 1101626 w 3435126"/>
                <a:gd name="connsiteY23" fmla="*/ 19797 h 842738"/>
                <a:gd name="connsiteX24" fmla="*/ 1821935 w 3435126"/>
                <a:gd name="connsiteY24" fmla="*/ 19797 h 842738"/>
                <a:gd name="connsiteX25" fmla="*/ 2842339 w 3435126"/>
                <a:gd name="connsiteY25" fmla="*/ 122658 h 842738"/>
                <a:gd name="connsiteX26" fmla="*/ 3232606 w 3435126"/>
                <a:gd name="connsiteY26" fmla="*/ 139803 h 842738"/>
                <a:gd name="connsiteX27" fmla="*/ 3270840 w 3435126"/>
                <a:gd name="connsiteY27" fmla="*/ 241644 h 842738"/>
                <a:gd name="connsiteX28" fmla="*/ 2682242 w 3435126"/>
                <a:gd name="connsiteY28" fmla="*/ 226242 h 842738"/>
                <a:gd name="connsiteX29" fmla="*/ 1979659 w 3435126"/>
                <a:gd name="connsiteY29" fmla="*/ 153471 h 842738"/>
                <a:gd name="connsiteX30" fmla="*/ 1986479 w 3435126"/>
                <a:gd name="connsiteY30" fmla="*/ 155567 h 842738"/>
                <a:gd name="connsiteX31" fmla="*/ 2682233 w 3435126"/>
                <a:gd name="connsiteY31" fmla="*/ 226242 h 842738"/>
                <a:gd name="connsiteX32" fmla="*/ 3264649 w 3435126"/>
                <a:gd name="connsiteY32" fmla="*/ 274486 h 842738"/>
                <a:gd name="connsiteX33" fmla="*/ 3262563 w 3435126"/>
                <a:gd name="connsiteY33" fmla="*/ 379833 h 842738"/>
                <a:gd name="connsiteX34" fmla="*/ 3352574 w 3435126"/>
                <a:gd name="connsiteY34" fmla="*/ 379833 h 842738"/>
                <a:gd name="connsiteX35" fmla="*/ 3382663 w 3435126"/>
                <a:gd name="connsiteY35" fmla="*/ 671317 h 842738"/>
                <a:gd name="connsiteX36" fmla="*/ 3331028 w 3435126"/>
                <a:gd name="connsiteY36" fmla="*/ 727934 h 84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5126" h="842738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09B79E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 sz="5000">
                <a:latin typeface="맑은 고딕"/>
                <a:ea typeface="맑은 고딕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943760" y="808355"/>
              <a:ext cx="5605145" cy="847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5000">
                  <a:solidFill>
                    <a:schemeClr val="bg1"/>
                  </a:solidFill>
                  <a:latin typeface="맑은 고딕"/>
                  <a:ea typeface="맑은 고딕"/>
                </a:rPr>
                <a:t>목차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13460" y="4513580"/>
            <a:ext cx="1430655" cy="4184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조원 소개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42385" y="4513580"/>
            <a:ext cx="1059180" cy="4184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일정표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18885" y="4513580"/>
            <a:ext cx="1430655" cy="4184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개발 환경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5360" y="4513580"/>
            <a:ext cx="2173605" cy="418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요구사항명세서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5862955"/>
            <a:ext cx="13439775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27"/>
          <p:cNvSpPr/>
          <p:nvPr/>
        </p:nvSpPr>
        <p:spPr>
          <a:xfrm>
            <a:off x="1261110" y="53879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타원 28"/>
          <p:cNvSpPr/>
          <p:nvPr/>
        </p:nvSpPr>
        <p:spPr>
          <a:xfrm>
            <a:off x="3916045" y="53879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타원 31"/>
          <p:cNvSpPr/>
          <p:nvPr/>
        </p:nvSpPr>
        <p:spPr>
          <a:xfrm>
            <a:off x="6570980" y="53879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1" name="타원 32"/>
          <p:cNvSpPr/>
          <p:nvPr/>
        </p:nvSpPr>
        <p:spPr>
          <a:xfrm>
            <a:off x="9225915" y="53879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160" y="6812280"/>
            <a:ext cx="1611630" cy="424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6635" y="6812280"/>
            <a:ext cx="1611630" cy="424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스토리보드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3210" y="6812280"/>
            <a:ext cx="773430" cy="424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영상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14460" y="6812280"/>
            <a:ext cx="1335405" cy="424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코드리뷰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05285" y="6812280"/>
            <a:ext cx="1059180" cy="424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피드백</a:t>
            </a:r>
          </a:p>
        </p:txBody>
      </p:sp>
      <p:sp>
        <p:nvSpPr>
          <p:cNvPr id="34" name="타원 33"/>
          <p:cNvSpPr/>
          <p:nvPr/>
        </p:nvSpPr>
        <p:spPr>
          <a:xfrm>
            <a:off x="11880850" y="30892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2" name="타원 33"/>
          <p:cNvSpPr/>
          <p:nvPr/>
        </p:nvSpPr>
        <p:spPr>
          <a:xfrm>
            <a:off x="11880850" y="5387975"/>
            <a:ext cx="949325" cy="949325"/>
          </a:xfrm>
          <a:custGeom>
            <a:avLst/>
            <a:gdLst>
              <a:gd name="connsiteX0" fmla="*/ 0 w 949576"/>
              <a:gd name="connsiteY0" fmla="*/ 474788 h 949576"/>
              <a:gd name="connsiteX1" fmla="*/ 474788 w 949576"/>
              <a:gd name="connsiteY1" fmla="*/ 0 h 949576"/>
              <a:gd name="connsiteX2" fmla="*/ 949576 w 949576"/>
              <a:gd name="connsiteY2" fmla="*/ 474788 h 949576"/>
              <a:gd name="connsiteX3" fmla="*/ 474788 w 949576"/>
              <a:gd name="connsiteY3" fmla="*/ 949576 h 949576"/>
              <a:gd name="connsiteX4" fmla="*/ 0 w 949576"/>
              <a:gd name="connsiteY4" fmla="*/ 474788 h 9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576" h="949576" fill="none" extrusionOk="0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w="949576" h="949576" stroke="0" extrusionOk="0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w="1905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71935" y="4513580"/>
            <a:ext cx="1335405" cy="4184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200">
                <a:solidFill>
                  <a:schemeClr val="bg1"/>
                </a:solidFill>
                <a:latin typeface="맑은 고딕"/>
                <a:ea typeface="맑은 고딕"/>
              </a:rPr>
              <a:t>소스트리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6" name="직사각형 4"/>
          <p:cNvSpPr/>
          <p:nvPr/>
        </p:nvSpPr>
        <p:spPr>
          <a:xfrm>
            <a:off x="2291398" y="1229518"/>
            <a:ext cx="4520882" cy="15784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create table </a:t>
            </a:r>
            <a:r>
              <a:rPr lang="en-US" altLang="ko-KR" sz="1400">
                <a:solidFill>
                  <a:srgbClr val="FF0000"/>
                </a:solidFill>
                <a:latin typeface="맑은 고딕"/>
                <a:ea typeface="맑은 고딕"/>
              </a:rPr>
              <a:t>user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 (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userID char(10) not null primary key,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userPassword char(30)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userName char(20)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userGender char(10)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userEmail char(50) null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3936" y="4608195"/>
            <a:ext cx="4530726" cy="201247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create table </a:t>
            </a:r>
            <a:r>
              <a:rPr lang="en-US" altLang="en-US" sz="1400">
                <a:solidFill>
                  <a:srgbClr val="FF0000"/>
                </a:solidFill>
                <a:latin typeface="맑은 고딕"/>
                <a:ea typeface="맑은 고딕"/>
              </a:rPr>
              <a:t>comment</a:t>
            </a:r>
            <a:r>
              <a:rPr lang="en-US" altLang="en-US" sz="1400">
                <a:latin typeface="맑은 고딕"/>
                <a:ea typeface="맑은 고딕"/>
              </a:rPr>
              <a:t>(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boardID int,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commentID int,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bbsID int,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userID varchar(20),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commentDate varchar(50),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commentText varchar(100),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commentAvailable int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5137" y="1581943"/>
            <a:ext cx="4483892" cy="242617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create table </a:t>
            </a:r>
            <a:r>
              <a:rPr lang="en-US" altLang="en-US" sz="1400">
                <a:solidFill>
                  <a:srgbClr val="FF0000"/>
                </a:solidFill>
                <a:latin typeface="맑은 고딕"/>
                <a:ea typeface="맑은 고딕"/>
              </a:rPr>
              <a:t>eva</a:t>
            </a:r>
            <a:r>
              <a:rPr lang="en-US" altLang="en-US" sz="1400">
                <a:latin typeface="맑은 고딕"/>
                <a:ea typeface="맑은 고딕"/>
              </a:rPr>
              <a:t> (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evaID int not null primary key,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userID varchar(50)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evaTitle varchar(50)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evaSubject varchar(20)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evaTeacher varchar(10)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evaContent varchar(2040)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evaScore int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evaDate datetime,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evaAvailable  int null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 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93936" y="2817495"/>
            <a:ext cx="4530726" cy="17907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create table</a:t>
            </a:r>
            <a:r>
              <a:rPr lang="en-US" altLang="en-US" sz="1400">
                <a:solidFill>
                  <a:srgbClr val="FF0000"/>
                </a:solidFill>
                <a:latin typeface="맑은 고딕"/>
                <a:ea typeface="맑은 고딕"/>
              </a:rPr>
              <a:t> bbs</a:t>
            </a:r>
            <a:r>
              <a:rPr lang="en-US" altLang="en-US" sz="1400">
                <a:latin typeface="맑은 고딕"/>
                <a:ea typeface="맑은 고딕"/>
              </a:rPr>
              <a:t> (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bbsID int not null primary key,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bbsTitle varchar(50)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userID varchar(50)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bbsDate datetime,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bbsContent varchar(2040)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bbsAvailable  int null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 );</a:t>
            </a:r>
          </a:p>
        </p:txBody>
      </p:sp>
      <p:sp>
        <p:nvSpPr>
          <p:cNvPr id="20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1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5137" y="4008120"/>
            <a:ext cx="4514850" cy="20073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CREATE TABLE </a:t>
            </a:r>
            <a:r>
              <a:rPr lang="en-US" altLang="en-US" sz="1400">
                <a:solidFill>
                  <a:srgbClr val="FF0000"/>
                </a:solidFill>
                <a:latin typeface="맑은 고딕"/>
                <a:ea typeface="맑은 고딕"/>
              </a:rPr>
              <a:t>`enrolment`</a:t>
            </a:r>
            <a:r>
              <a:rPr lang="en-US" altLang="en-US" sz="1400">
                <a:latin typeface="맑은 고딕"/>
                <a:ea typeface="맑은 고딕"/>
              </a:rPr>
              <a:t> (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`stuID` varchar(10) NOT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`gradeName` varchar(50) DEFAULT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`userID`  varchar(10) DEFAULT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`stuList` varchar(2040) DEFAULT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`stuDate` datetime DEFAULT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`stuAvailable` int DEFAULT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PRIMARY KEY (`stuID`)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895" y="76200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3390" y="1384617"/>
            <a:ext cx="10572995" cy="514000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2933700" y="1998662"/>
            <a:ext cx="1535430" cy="0"/>
          </a:xfrm>
          <a:prstGeom prst="line">
            <a:avLst/>
          </a:prstGeom>
          <a:ln w="1905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14"/>
          <p:cNvSpPr txBox="1"/>
          <p:nvPr/>
        </p:nvSpPr>
        <p:spPr>
          <a:xfrm>
            <a:off x="5654040" y="1663620"/>
            <a:ext cx="4181475" cy="5176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400">
                <a:latin typeface="맑은 고딕"/>
                <a:ea typeface="맑은 고딕"/>
              </a:rPr>
              <a:t>input type=”submit”</a:t>
            </a:r>
            <a:r>
              <a:rPr lang="ko-KR" altLang="en-US" sz="1400">
                <a:latin typeface="맑은 고딕"/>
                <a:ea typeface="맑은 고딕"/>
              </a:rPr>
              <a:t> 수정하기를 누르면 </a:t>
            </a:r>
            <a:r>
              <a:rPr lang="en-US" altLang="ko-KR" sz="1400">
                <a:latin typeface="맑은 고딕"/>
                <a:ea typeface="맑은 고딕"/>
              </a:rPr>
              <a:t>mypageupdateAction.jsp</a:t>
            </a:r>
            <a:r>
              <a:rPr lang="ko-KR" altLang="en-US" sz="1400">
                <a:latin typeface="맑은 고딕"/>
                <a:ea typeface="맑은 고딕"/>
              </a:rPr>
              <a:t>로 전송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000252" y="5989637"/>
            <a:ext cx="4952997" cy="0"/>
          </a:xfrm>
          <a:prstGeom prst="line">
            <a:avLst/>
          </a:prstGeom>
          <a:ln w="1905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TextBox 14"/>
          <p:cNvSpPr txBox="1"/>
          <p:nvPr/>
        </p:nvSpPr>
        <p:spPr>
          <a:xfrm>
            <a:off x="11021377" y="2499834"/>
            <a:ext cx="1328738" cy="2605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100">
                <a:latin typeface="맑은 고딕"/>
                <a:ea typeface="맑은 고딕"/>
              </a:rPr>
              <a:t>아이디 수정 불가</a:t>
            </a:r>
          </a:p>
        </p:txBody>
      </p:sp>
      <p:sp>
        <p:nvSpPr>
          <p:cNvPr id="32" name="텍스트 상자 74"/>
          <p:cNvSpPr txBox="1"/>
          <p:nvPr/>
        </p:nvSpPr>
        <p:spPr>
          <a:xfrm>
            <a:off x="1433390" y="939878"/>
            <a:ext cx="1145513" cy="3643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내정보</a:t>
            </a:r>
          </a:p>
        </p:txBody>
      </p:sp>
      <p:cxnSp>
        <p:nvCxnSpPr>
          <p:cNvPr id="33" name="꺾인 연결선 32"/>
          <p:cNvCxnSpPr>
            <a:endCxn id="31" idx="1"/>
          </p:cNvCxnSpPr>
          <p:nvPr/>
        </p:nvCxnSpPr>
        <p:spPr>
          <a:xfrm flipV="1">
            <a:off x="10867706" y="2630089"/>
            <a:ext cx="153671" cy="127079"/>
          </a:xfrm>
          <a:prstGeom prst="bentConnector3">
            <a:avLst>
              <a:gd name="adj1" fmla="val -7345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982075" y="2979737"/>
            <a:ext cx="1535430" cy="0"/>
          </a:xfrm>
          <a:prstGeom prst="line">
            <a:avLst/>
          </a:prstGeom>
          <a:ln w="1905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82075" y="3398837"/>
            <a:ext cx="1535430" cy="0"/>
          </a:xfrm>
          <a:prstGeom prst="line">
            <a:avLst/>
          </a:prstGeom>
          <a:ln w="1905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982075" y="3808412"/>
            <a:ext cx="1535430" cy="0"/>
          </a:xfrm>
          <a:prstGeom prst="line">
            <a:avLst/>
          </a:prstGeom>
          <a:ln w="1905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409112" y="5741988"/>
            <a:ext cx="1535430" cy="0"/>
          </a:xfrm>
          <a:prstGeom prst="line">
            <a:avLst/>
          </a:prstGeom>
          <a:ln w="1905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8" name="TextBox 14"/>
          <p:cNvSpPr txBox="1"/>
          <p:nvPr/>
        </p:nvSpPr>
        <p:spPr>
          <a:xfrm>
            <a:off x="9409112" y="5741988"/>
            <a:ext cx="1728788" cy="514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400">
                <a:latin typeface="맑은 고딕"/>
                <a:ea typeface="맑은 고딕"/>
              </a:rPr>
              <a:t>user</a:t>
            </a:r>
            <a:r>
              <a:rPr lang="ko-KR" altLang="en-US" sz="1400">
                <a:latin typeface="맑은 고딕"/>
                <a:ea typeface="맑은 고딕"/>
              </a:rPr>
              <a:t>에서 값을 불러옴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895" y="76200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98549" y="4874419"/>
            <a:ext cx="3067050" cy="12954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6821" y="1225550"/>
            <a:ext cx="6753225" cy="5315744"/>
          </a:xfrm>
          <a:prstGeom prst="rect">
            <a:avLst/>
          </a:prstGeom>
        </p:spPr>
      </p:pic>
      <p:sp>
        <p:nvSpPr>
          <p:cNvPr id="29" name="텍스트 상자 74"/>
          <p:cNvSpPr txBox="1"/>
          <p:nvPr/>
        </p:nvSpPr>
        <p:spPr>
          <a:xfrm>
            <a:off x="8598548" y="4511357"/>
            <a:ext cx="3067050" cy="36353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로그아웃</a:t>
            </a:r>
          </a:p>
        </p:txBody>
      </p:sp>
      <p:sp>
        <p:nvSpPr>
          <p:cNvPr id="30" name="텍스트 상자 74"/>
          <p:cNvSpPr txBox="1"/>
          <p:nvPr/>
        </p:nvSpPr>
        <p:spPr>
          <a:xfrm>
            <a:off x="8986561" y="1829804"/>
            <a:ext cx="1145513" cy="3630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 flipV="1">
            <a:off x="8423804" y="2011336"/>
            <a:ext cx="56275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7" idx="1"/>
            <a:endCxn id="29" idx="1"/>
          </p:cNvCxnSpPr>
          <p:nvPr/>
        </p:nvCxnSpPr>
        <p:spPr>
          <a:xfrm flipV="1">
            <a:off x="8598549" y="4693126"/>
            <a:ext cx="1588" cy="828993"/>
          </a:xfrm>
          <a:prstGeom prst="bentConnector3">
            <a:avLst>
              <a:gd name="adj1" fmla="val -8338803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"/>
          <p:cNvSpPr txBox="1"/>
          <p:nvPr/>
        </p:nvSpPr>
        <p:spPr>
          <a:xfrm>
            <a:off x="8000046" y="2192867"/>
            <a:ext cx="403606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 latinLnBrk="0">
              <a:defRPr/>
            </a:pPr>
            <a:r>
              <a:rPr lang="ko-KR" altLang="en-US" sz="1400">
                <a:latin typeface="맑은 고딕"/>
                <a:ea typeface="맑은 고딕"/>
              </a:rPr>
              <a:t>여기는 로그인 관련 코드입니다</a:t>
            </a:r>
            <a:r>
              <a:rPr lang="en-US" altLang="ko-KR" sz="1400">
                <a:latin typeface="맑은 고딕"/>
                <a:ea typeface="맑은 고딕"/>
              </a:rPr>
              <a:t>. userid</a:t>
            </a:r>
            <a:r>
              <a:rPr lang="ko-KR" altLang="en-US" sz="1400">
                <a:latin typeface="맑은 고딕"/>
                <a:ea typeface="맑은 고딕"/>
              </a:rPr>
              <a:t>에 </a:t>
            </a:r>
            <a:r>
              <a:rPr lang="en-US" altLang="ko-KR" sz="1400">
                <a:latin typeface="맑은 고딕"/>
                <a:ea typeface="맑은 고딕"/>
              </a:rPr>
              <a:t>null</a:t>
            </a:r>
            <a:r>
              <a:rPr lang="ko-KR" altLang="en-US" sz="1400">
                <a:latin typeface="맑은 고딕"/>
                <a:ea typeface="맑은 고딕"/>
              </a:rPr>
              <a:t>을 선언한뒤에 조건문을 돌려서 </a:t>
            </a:r>
          </a:p>
          <a:p>
            <a:pPr algn="ctr" latinLnBrk="0">
              <a:defRPr/>
            </a:pPr>
            <a:r>
              <a:rPr lang="ko-KR" altLang="en-US" sz="1400">
                <a:latin typeface="맑은 고딕"/>
                <a:ea typeface="맑은 고딕"/>
              </a:rPr>
              <a:t>여러가지 세부적인 로그인 실패 사유를 알려주면서 처리됩니다</a:t>
            </a:r>
            <a:r>
              <a:rPr lang="en-US" altLang="ko-KR" sz="1400">
                <a:latin typeface="맑은 고딕"/>
                <a:ea typeface="맑은 고딕"/>
              </a:rPr>
              <a:t>.</a:t>
            </a:r>
            <a:endParaRPr lang="ko-KR" altLang="en-US" sz="1400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895" y="76200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b="68200"/>
          <a:stretch>
            <a:fillRect/>
          </a:stretch>
        </p:blipFill>
        <p:spPr>
          <a:xfrm>
            <a:off x="1368157" y="2231055"/>
            <a:ext cx="4340810" cy="282229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t="31810"/>
          <a:stretch>
            <a:fillRect/>
          </a:stretch>
        </p:blipFill>
        <p:spPr>
          <a:xfrm>
            <a:off x="5124658" y="1316831"/>
            <a:ext cx="7007810" cy="5154612"/>
          </a:xfrm>
          <a:prstGeom prst="rect">
            <a:avLst/>
          </a:prstGeom>
        </p:spPr>
      </p:pic>
      <p:sp>
        <p:nvSpPr>
          <p:cNvPr id="29" name="TextBox 19"/>
          <p:cNvSpPr txBox="1"/>
          <p:nvPr/>
        </p:nvSpPr>
        <p:spPr>
          <a:xfrm>
            <a:off x="1881836" y="5162231"/>
            <a:ext cx="3237930" cy="512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이름과 </a:t>
            </a:r>
            <a:r>
              <a:rPr lang="en-US" altLang="ko-KR" sz="1400">
                <a:latin typeface="맑은 고딕"/>
                <a:ea typeface="맑은 고딕"/>
              </a:rPr>
              <a:t>e-mail</a:t>
            </a:r>
            <a:r>
              <a:rPr lang="ko-KR" altLang="en-US" sz="1400">
                <a:latin typeface="맑은 고딕"/>
                <a:ea typeface="맑은 고딕"/>
              </a:rPr>
              <a:t>로 아이디 찾기</a:t>
            </a:r>
          </a:p>
          <a:p>
            <a:pPr lvl="0" algn="ctr">
              <a:defRPr/>
            </a:pPr>
            <a:r>
              <a:rPr lang="en-US" altLang="ko-KR" sz="1400">
                <a:latin typeface="맑은 고딕"/>
                <a:ea typeface="맑은 고딕"/>
              </a:rPr>
              <a:t>(</a:t>
            </a:r>
            <a:r>
              <a:rPr lang="ko-KR" altLang="en-US" sz="1400">
                <a:latin typeface="맑은 고딕"/>
                <a:ea typeface="맑은 고딕"/>
              </a:rPr>
              <a:t>비밀번호 찾기 동일</a:t>
            </a:r>
            <a:r>
              <a:rPr lang="en-US" altLang="ko-KR" sz="1400">
                <a:latin typeface="맑은 고딕"/>
                <a:ea typeface="맑은 고딕"/>
              </a:rPr>
              <a:t>)</a:t>
            </a:r>
          </a:p>
        </p:txBody>
      </p:sp>
      <p:sp>
        <p:nvSpPr>
          <p:cNvPr id="30" name="TextBox 14"/>
          <p:cNvSpPr txBox="1"/>
          <p:nvPr/>
        </p:nvSpPr>
        <p:spPr>
          <a:xfrm>
            <a:off x="1882507" y="1783838"/>
            <a:ext cx="3242151" cy="338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600">
                <a:latin typeface="맑은 고딕"/>
                <a:ea typeface="맑은 고딕"/>
              </a:rPr>
              <a:t>아이디 및 비밀번호 찾기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2457450" y="3875087"/>
            <a:ext cx="638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410700" y="1655761"/>
            <a:ext cx="914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895" y="76200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1107" y="1065212"/>
            <a:ext cx="7162800" cy="54292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t="67380"/>
          <a:stretch>
            <a:fillRect/>
          </a:stretch>
        </p:blipFill>
        <p:spPr>
          <a:xfrm>
            <a:off x="7364731" y="1322070"/>
            <a:ext cx="4854574" cy="16002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sp>
        <p:nvSpPr>
          <p:cNvPr id="29" name="TextBox 9"/>
          <p:cNvSpPr txBox="1"/>
          <p:nvPr/>
        </p:nvSpPr>
        <p:spPr>
          <a:xfrm>
            <a:off x="8742680" y="3455987"/>
            <a:ext cx="3476625" cy="11522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가져온 유저아이디가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데이터 베이스에 있는</a:t>
            </a:r>
            <a:endParaRPr lang="en-US" altLang="ko-KR" sz="1400" dirty="0">
              <a:latin typeface="맑은 고딕"/>
              <a:ea typeface="맑은 고딕"/>
            </a:endParaRPr>
          </a:p>
          <a:p>
            <a:pPr marL="0" indent="0" algn="ctr" latinLnBrk="0">
              <a:buFontTx/>
              <a:buNone/>
              <a:defRPr/>
            </a:pPr>
            <a:r>
              <a:rPr lang="en-US" altLang="ko-KR" sz="1400" dirty="0" err="1">
                <a:latin typeface="맑은 고딕"/>
                <a:ea typeface="맑은 고딕"/>
              </a:rPr>
              <a:t>userName</a:t>
            </a:r>
            <a:r>
              <a:rPr lang="ko-KR" altLang="en-US" sz="1400" dirty="0">
                <a:latin typeface="맑은 고딕"/>
                <a:ea typeface="맑은 고딕"/>
              </a:rPr>
              <a:t>과 </a:t>
            </a:r>
            <a:r>
              <a:rPr lang="en-US" altLang="ko-KR" sz="1400" dirty="0" err="1">
                <a:latin typeface="맑은 고딕"/>
                <a:ea typeface="맑은 고딕"/>
              </a:rPr>
              <a:t>UserEmail</a:t>
            </a:r>
            <a:endParaRPr lang="ko-KR" altLang="en-US" sz="1400" dirty="0">
              <a:latin typeface="맑은 고딕"/>
              <a:ea typeface="맑은 고딕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일치한다면 유저 아이디를 가져오고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실패한다면 </a:t>
            </a:r>
            <a:r>
              <a:rPr lang="en-US" altLang="ko-KR" sz="1400" dirty="0">
                <a:latin typeface="맑은 고딕"/>
                <a:ea typeface="맑은 고딕"/>
              </a:rPr>
              <a:t>Null</a:t>
            </a:r>
            <a:r>
              <a:rPr lang="ko-KR" altLang="en-US" sz="1400" dirty="0">
                <a:latin typeface="맑은 고딕"/>
                <a:ea typeface="맑은 고딕"/>
              </a:rPr>
              <a:t>값을 가져옴 </a:t>
            </a:r>
          </a:p>
        </p:txBody>
      </p:sp>
      <p:sp>
        <p:nvSpPr>
          <p:cNvPr id="30" name="TextBox 19"/>
          <p:cNvSpPr txBox="1"/>
          <p:nvPr/>
        </p:nvSpPr>
        <p:spPr>
          <a:xfrm>
            <a:off x="3655060" y="3466782"/>
            <a:ext cx="2180590" cy="5127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가져온 유저아이디가</a:t>
            </a:r>
            <a:endParaRPr lang="en-US" altLang="ko-KR" sz="1400" dirty="0"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400" dirty="0">
                <a:latin typeface="맑은 고딕"/>
                <a:ea typeface="맑은 고딕"/>
              </a:rPr>
              <a:t>Null</a:t>
            </a:r>
            <a:r>
              <a:rPr lang="ko-KR" altLang="en-US" sz="1400" dirty="0">
                <a:latin typeface="맑은 고딕"/>
                <a:ea typeface="맑은 고딕"/>
              </a:rPr>
              <a:t>이 </a:t>
            </a:r>
            <a:r>
              <a:rPr lang="ko-KR" altLang="en-US" sz="1400" dirty="0" err="1">
                <a:latin typeface="맑은 고딕"/>
                <a:ea typeface="맑은 고딕"/>
              </a:rPr>
              <a:t>아닐시</a:t>
            </a:r>
            <a:r>
              <a:rPr lang="ko-KR" altLang="en-US" sz="1400" dirty="0">
                <a:latin typeface="맑은 고딕"/>
                <a:ea typeface="맑은 고딕"/>
              </a:rPr>
              <a:t> 실행</a:t>
            </a:r>
          </a:p>
        </p:txBody>
      </p:sp>
      <p:sp>
        <p:nvSpPr>
          <p:cNvPr id="31" name="TextBox 20"/>
          <p:cNvSpPr txBox="1"/>
          <p:nvPr/>
        </p:nvSpPr>
        <p:spPr>
          <a:xfrm>
            <a:off x="3655060" y="5483224"/>
            <a:ext cx="218059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가져온 유저아이디가</a:t>
            </a:r>
            <a:endParaRPr lang="en-US" altLang="ko-KR" sz="1400" dirty="0"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400" dirty="0">
                <a:latin typeface="맑은 고딕"/>
                <a:ea typeface="맑은 고딕"/>
              </a:rPr>
              <a:t>Null</a:t>
            </a:r>
            <a:r>
              <a:rPr lang="ko-KR" altLang="en-US" sz="1400" dirty="0">
                <a:latin typeface="맑은 고딕"/>
                <a:ea typeface="맑은 고딕"/>
              </a:rPr>
              <a:t>일시 </a:t>
            </a:r>
            <a:r>
              <a:rPr lang="ko-KR" altLang="en-US" sz="1400" dirty="0" smtClean="0">
                <a:latin typeface="맑은 고딕"/>
                <a:ea typeface="맑은 고딕"/>
              </a:rPr>
              <a:t>실 행</a:t>
            </a:r>
            <a:endParaRPr lang="ko-KR" altLang="en-US" sz="1400" dirty="0"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048000" y="3723163"/>
            <a:ext cx="483235" cy="111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048000" y="5769609"/>
            <a:ext cx="483235" cy="111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 rot="16200000" flipH="1">
            <a:off x="10214134" y="3189128"/>
            <a:ext cx="5337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1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6488" y="4363242"/>
            <a:ext cx="3123142" cy="178800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create table</a:t>
            </a:r>
            <a:r>
              <a:rPr lang="en-US" altLang="en-US" sz="1400">
                <a:solidFill>
                  <a:srgbClr val="FF0000"/>
                </a:solidFill>
                <a:latin typeface="맑은 고딕"/>
                <a:ea typeface="맑은 고딕"/>
              </a:rPr>
              <a:t> bbs</a:t>
            </a:r>
            <a:r>
              <a:rPr lang="en-US" altLang="en-US" sz="1400">
                <a:latin typeface="맑은 고딕"/>
                <a:ea typeface="맑은 고딕"/>
              </a:rPr>
              <a:t> (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bbsID int not null primary key,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bbsTitle varchar(50)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userID varchar(50)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bbsDate datetime,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bbsContent varchar(2040) null,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bbsAvailable  int null</a:t>
            </a:r>
          </a:p>
          <a:p>
            <a:pPr>
              <a:defRPr/>
            </a:pPr>
            <a:r>
              <a:rPr lang="en-US" altLang="en-US" sz="1400">
                <a:latin typeface="맑은 고딕"/>
                <a:ea typeface="맑은 고딕"/>
              </a:rPr>
              <a:t>    );</a:t>
            </a:r>
          </a:p>
        </p:txBody>
      </p:sp>
      <p:sp>
        <p:nvSpPr>
          <p:cNvPr id="27" name="텍스트 상자 63"/>
          <p:cNvSpPr txBox="1"/>
          <p:nvPr/>
        </p:nvSpPr>
        <p:spPr>
          <a:xfrm>
            <a:off x="7886488" y="4060502"/>
            <a:ext cx="3123142" cy="30004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400">
                <a:latin typeface="맑은 고딕"/>
                <a:ea typeface="맑은 고딕"/>
              </a:rPr>
              <a:t>MYSQL</a:t>
            </a:r>
            <a:r>
              <a:rPr lang="ko-KR" altLang="en-US" sz="1400">
                <a:latin typeface="맑은 고딕"/>
                <a:ea typeface="맑은 고딕"/>
              </a:rPr>
              <a:t> 연결</a:t>
            </a:r>
          </a:p>
        </p:txBody>
      </p:sp>
      <p:cxnSp>
        <p:nvCxnSpPr>
          <p:cNvPr id="28" name="꺾인 연결선 27"/>
          <p:cNvCxnSpPr>
            <a:stCxn id="29" idx="2"/>
          </p:cNvCxnSpPr>
          <p:nvPr/>
        </p:nvCxnSpPr>
        <p:spPr>
          <a:xfrm rot="16200000" flipH="1">
            <a:off x="5545346" y="3793775"/>
            <a:ext cx="894001" cy="2013885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076" y="1650036"/>
            <a:ext cx="5780655" cy="27036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2801540" y="2217738"/>
            <a:ext cx="4131074" cy="7365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텍스트 상자 62"/>
          <p:cNvSpPr txBox="1"/>
          <p:nvPr/>
        </p:nvSpPr>
        <p:spPr>
          <a:xfrm>
            <a:off x="1906904" y="1288614"/>
            <a:ext cx="1272117" cy="3668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게시판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7277" y="817562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2" name="그림 1" descr="C:/Users/dhamp/AppData/Roaming/PolarisOffice/ETemp/15424_8173832/image10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3235" y="1370806"/>
            <a:ext cx="5298228" cy="2718963"/>
          </a:xfrm>
          <a:prstGeom prst="rect">
            <a:avLst/>
          </a:prstGeom>
          <a:noFill/>
        </p:spPr>
      </p:pic>
      <p:sp>
        <p:nvSpPr>
          <p:cNvPr id="18" name="텍스트 상자 68"/>
          <p:cNvSpPr txBox="1"/>
          <p:nvPr/>
        </p:nvSpPr>
        <p:spPr>
          <a:xfrm>
            <a:off x="6374130" y="1640608"/>
            <a:ext cx="2418078" cy="5196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Select now()로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현재시간을 결과 반환</a:t>
            </a:r>
          </a:p>
        </p:txBody>
      </p:sp>
      <p:sp>
        <p:nvSpPr>
          <p:cNvPr id="19" name="텍스트 상자 69"/>
          <p:cNvSpPr txBox="1"/>
          <p:nvPr/>
        </p:nvSpPr>
        <p:spPr>
          <a:xfrm>
            <a:off x="4694555" y="5539740"/>
            <a:ext cx="15557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6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sp>
        <p:nvSpPr>
          <p:cNvPr id="28" name="텍스트 상자 71"/>
          <p:cNvSpPr txBox="1"/>
          <p:nvPr/>
        </p:nvSpPr>
        <p:spPr>
          <a:xfrm>
            <a:off x="8305165" y="5094208"/>
            <a:ext cx="3191984" cy="51411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rs값이 있다면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게시판(번호+1)로 결과 반환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3235" y="4125118"/>
            <a:ext cx="5298228" cy="2483643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5133234" y="1920663"/>
            <a:ext cx="1117071" cy="89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3"/>
            <a:endCxn id="28" idx="1"/>
          </p:cNvCxnSpPr>
          <p:nvPr/>
        </p:nvCxnSpPr>
        <p:spPr>
          <a:xfrm flipV="1">
            <a:off x="7471463" y="5351264"/>
            <a:ext cx="833702" cy="1567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844528" y="2045969"/>
            <a:ext cx="11310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7277" y="817562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텍스트 상자 69"/>
          <p:cNvSpPr txBox="1"/>
          <p:nvPr/>
        </p:nvSpPr>
        <p:spPr>
          <a:xfrm>
            <a:off x="4694555" y="5539740"/>
            <a:ext cx="15557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6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4167" y="2086398"/>
            <a:ext cx="6200774" cy="34533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5726" y="2982515"/>
            <a:ext cx="3624029" cy="167616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31" name="직선 화살표 연결선 30"/>
          <p:cNvCxnSpPr>
            <a:stCxn id="29" idx="3"/>
          </p:cNvCxnSpPr>
          <p:nvPr/>
        </p:nvCxnSpPr>
        <p:spPr>
          <a:xfrm>
            <a:off x="7794942" y="3813069"/>
            <a:ext cx="466958" cy="752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76"/>
          <p:cNvSpPr txBox="1"/>
          <p:nvPr/>
        </p:nvSpPr>
        <p:spPr>
          <a:xfrm>
            <a:off x="8385726" y="2459117"/>
            <a:ext cx="3624030" cy="51077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insert문의 각 ‘?’에 순서대로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글쓰기정보를 세팅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텍스트 상자 69"/>
          <p:cNvSpPr txBox="1"/>
          <p:nvPr/>
        </p:nvSpPr>
        <p:spPr>
          <a:xfrm>
            <a:off x="4694555" y="5539740"/>
            <a:ext cx="15557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6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6255" y="1610518"/>
            <a:ext cx="7372350" cy="4648200"/>
          </a:xfrm>
          <a:prstGeom prst="rect">
            <a:avLst/>
          </a:prstGeom>
        </p:spPr>
      </p:pic>
      <p:sp>
        <p:nvSpPr>
          <p:cNvPr id="34" name="텍스트 상자 75"/>
          <p:cNvSpPr txBox="1"/>
          <p:nvPr/>
        </p:nvSpPr>
        <p:spPr>
          <a:xfrm>
            <a:off x="9257030" y="2299546"/>
            <a:ext cx="3020486" cy="5179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데이터를 수정(Update)하는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SQL 문을 실행</a:t>
            </a:r>
          </a:p>
        </p:txBody>
      </p:sp>
      <p:sp>
        <p:nvSpPr>
          <p:cNvPr id="37" name="텍스트 상자 75"/>
          <p:cNvSpPr txBox="1"/>
          <p:nvPr/>
        </p:nvSpPr>
        <p:spPr>
          <a:xfrm>
            <a:off x="9257030" y="4748530"/>
            <a:ext cx="3020486" cy="516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데이터를 삭제(Delete)하는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>
                <a:latin typeface="맑은 고딕"/>
                <a:ea typeface="맑은 고딕"/>
              </a:rPr>
              <a:t>SQL 문을 실행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614306" y="2588153"/>
            <a:ext cx="55699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591181" y="5035550"/>
            <a:ext cx="55699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텍스트 상자 69"/>
          <p:cNvSpPr txBox="1"/>
          <p:nvPr/>
        </p:nvSpPr>
        <p:spPr>
          <a:xfrm>
            <a:off x="4694555" y="5539740"/>
            <a:ext cx="15557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6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3094" y="1731962"/>
            <a:ext cx="7905750" cy="4419600"/>
          </a:xfrm>
          <a:prstGeom prst="rect">
            <a:avLst/>
          </a:prstGeom>
        </p:spPr>
      </p:pic>
      <p:sp>
        <p:nvSpPr>
          <p:cNvPr id="31" name="텍스트 상자 83"/>
          <p:cNvSpPr txBox="1"/>
          <p:nvPr/>
        </p:nvSpPr>
        <p:spPr>
          <a:xfrm>
            <a:off x="7725303" y="3013974"/>
            <a:ext cx="2470785" cy="5178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다음 페이지일때마다 </a:t>
            </a:r>
            <a:r>
              <a:rPr lang="ko-KR" altLang="en-US" sz="1400" dirty="0" err="1">
                <a:latin typeface="맑은 고딕"/>
                <a:ea typeface="맑은 고딕"/>
              </a:rPr>
              <a:t>페이지넘버</a:t>
            </a:r>
            <a:r>
              <a:rPr lang="ko-KR" altLang="en-US" sz="1400" dirty="0">
                <a:latin typeface="맑은 고딕"/>
                <a:ea typeface="맑은 고딕"/>
              </a:rPr>
              <a:t> -1</a:t>
            </a:r>
          </a:p>
        </p:txBody>
      </p:sp>
      <p:sp>
        <p:nvSpPr>
          <p:cNvPr id="32" name="텍스트 상자 81"/>
          <p:cNvSpPr txBox="1"/>
          <p:nvPr/>
        </p:nvSpPr>
        <p:spPr>
          <a:xfrm>
            <a:off x="9903619" y="1910502"/>
            <a:ext cx="2394374" cy="7260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10개의 페이지 게시판 생성가능하고</a:t>
            </a:r>
          </a:p>
          <a:p>
            <a:pPr marL="0" indent="0" algn="ctr" latinLnBrk="0">
              <a:buFontTx/>
              <a:buNone/>
              <a:defRPr/>
            </a:pPr>
            <a:r>
              <a:rPr lang="ko-KR" altLang="en-US" sz="1400" dirty="0">
                <a:latin typeface="맑은 고딕"/>
                <a:ea typeface="맑은 고딕"/>
              </a:rPr>
              <a:t>내림차순정렬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2883430" y="3269033"/>
            <a:ext cx="42756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492474" y="3300438"/>
            <a:ext cx="23283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963258" y="2273511"/>
            <a:ext cx="23283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3"/>
          <p:cNvSpPr/>
          <p:nvPr/>
        </p:nvSpPr>
        <p:spPr>
          <a:xfrm>
            <a:off x="936083" y="1395319"/>
            <a:ext cx="2146552" cy="3408372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sp>
        <p:nvSpPr>
          <p:cNvPr id="3" name="テキスト ボックス 17"/>
          <p:cNvSpPr txBox="1"/>
          <p:nvPr/>
        </p:nvSpPr>
        <p:spPr>
          <a:xfrm>
            <a:off x="1548141" y="5320157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김재용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084" y="5814812"/>
            <a:ext cx="2146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깃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노션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47101" y="5182215"/>
            <a:ext cx="704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42731" y="282285"/>
            <a:ext cx="1934903" cy="849284"/>
            <a:chOff x="-220403" y="119816"/>
            <a:chExt cx="4381500" cy="1923168"/>
          </a:xfrm>
        </p:grpSpPr>
        <p:sp>
          <p:nvSpPr>
            <p:cNvPr id="15" name="그래픽 2" descr="붓놀림"/>
            <p:cNvSpPr/>
            <p:nvPr/>
          </p:nvSpPr>
          <p:spPr>
            <a:xfrm>
              <a:off x="-220403" y="781541"/>
              <a:ext cx="4381500" cy="782556"/>
            </a:xfrm>
            <a:custGeom>
              <a:avLst/>
              <a:gdLst>
                <a:gd name="connsiteX0" fmla="*/ 3331028 w 3435126"/>
                <a:gd name="connsiteY0" fmla="*/ 727934 h 842738"/>
                <a:gd name="connsiteX1" fmla="*/ 3286985 w 3435126"/>
                <a:gd name="connsiteY1" fmla="*/ 717332 h 842738"/>
                <a:gd name="connsiteX2" fmla="*/ 2446584 w 3435126"/>
                <a:gd name="connsiteY2" fmla="*/ 648771 h 842738"/>
                <a:gd name="connsiteX3" fmla="*/ 1789340 w 3435126"/>
                <a:gd name="connsiteY3" fmla="*/ 631607 h 842738"/>
                <a:gd name="connsiteX4" fmla="*/ 1789340 w 3435126"/>
                <a:gd name="connsiteY4" fmla="*/ 631798 h 842738"/>
                <a:gd name="connsiteX5" fmla="*/ 3285765 w 3435126"/>
                <a:gd name="connsiteY5" fmla="*/ 769929 h 842738"/>
                <a:gd name="connsiteX6" fmla="*/ 3285804 w 3435126"/>
                <a:gd name="connsiteY6" fmla="*/ 770101 h 842738"/>
                <a:gd name="connsiteX7" fmla="*/ 3112515 w 3435126"/>
                <a:gd name="connsiteY7" fmla="*/ 842738 h 842738"/>
                <a:gd name="connsiteX8" fmla="*/ 2632360 w 3435126"/>
                <a:gd name="connsiteY8" fmla="*/ 807943 h 842738"/>
                <a:gd name="connsiteX9" fmla="*/ 2632360 w 3435126"/>
                <a:gd name="connsiteY9" fmla="*/ 739859 h 842738"/>
                <a:gd name="connsiteX10" fmla="*/ 1311747 w 3435126"/>
                <a:gd name="connsiteY10" fmla="*/ 739859 h 842738"/>
                <a:gd name="connsiteX11" fmla="*/ 1316872 w 3435126"/>
                <a:gd name="connsiteY11" fmla="*/ 768577 h 842738"/>
                <a:gd name="connsiteX12" fmla="*/ 1314938 w 3435126"/>
                <a:gd name="connsiteY12" fmla="*/ 774063 h 842738"/>
                <a:gd name="connsiteX13" fmla="*/ 1321234 w 3435126"/>
                <a:gd name="connsiteY13" fmla="*/ 773825 h 842738"/>
                <a:gd name="connsiteX14" fmla="*/ 2614024 w 3435126"/>
                <a:gd name="connsiteY14" fmla="*/ 807115 h 842738"/>
                <a:gd name="connsiteX15" fmla="*/ 2614091 w 3435126"/>
                <a:gd name="connsiteY15" fmla="*/ 807124 h 842738"/>
                <a:gd name="connsiteX16" fmla="*/ 561425 w 3435126"/>
                <a:gd name="connsiteY16" fmla="*/ 808448 h 842738"/>
                <a:gd name="connsiteX17" fmla="*/ 441400 w 3435126"/>
                <a:gd name="connsiteY17" fmla="*/ 808448 h 842738"/>
                <a:gd name="connsiteX18" fmla="*/ 81403 w 3435126"/>
                <a:gd name="connsiteY18" fmla="*/ 739868 h 842738"/>
                <a:gd name="connsiteX19" fmla="*/ 81317 w 3435126"/>
                <a:gd name="connsiteY19" fmla="*/ 739744 h 842738"/>
                <a:gd name="connsiteX20" fmla="*/ 231336 w 3435126"/>
                <a:gd name="connsiteY20" fmla="*/ 516983 h 842738"/>
                <a:gd name="connsiteX21" fmla="*/ 231336 w 3435126"/>
                <a:gd name="connsiteY21" fmla="*/ 448422 h 842738"/>
                <a:gd name="connsiteX22" fmla="*/ 141277 w 3435126"/>
                <a:gd name="connsiteY22" fmla="*/ 54078 h 842738"/>
                <a:gd name="connsiteX23" fmla="*/ 1101626 w 3435126"/>
                <a:gd name="connsiteY23" fmla="*/ 19797 h 842738"/>
                <a:gd name="connsiteX24" fmla="*/ 1821935 w 3435126"/>
                <a:gd name="connsiteY24" fmla="*/ 19797 h 842738"/>
                <a:gd name="connsiteX25" fmla="*/ 2842339 w 3435126"/>
                <a:gd name="connsiteY25" fmla="*/ 122658 h 842738"/>
                <a:gd name="connsiteX26" fmla="*/ 3232606 w 3435126"/>
                <a:gd name="connsiteY26" fmla="*/ 139803 h 842738"/>
                <a:gd name="connsiteX27" fmla="*/ 3270840 w 3435126"/>
                <a:gd name="connsiteY27" fmla="*/ 241644 h 842738"/>
                <a:gd name="connsiteX28" fmla="*/ 2682242 w 3435126"/>
                <a:gd name="connsiteY28" fmla="*/ 226242 h 842738"/>
                <a:gd name="connsiteX29" fmla="*/ 1979659 w 3435126"/>
                <a:gd name="connsiteY29" fmla="*/ 153471 h 842738"/>
                <a:gd name="connsiteX30" fmla="*/ 1986479 w 3435126"/>
                <a:gd name="connsiteY30" fmla="*/ 155567 h 842738"/>
                <a:gd name="connsiteX31" fmla="*/ 2682233 w 3435126"/>
                <a:gd name="connsiteY31" fmla="*/ 226242 h 842738"/>
                <a:gd name="connsiteX32" fmla="*/ 3264649 w 3435126"/>
                <a:gd name="connsiteY32" fmla="*/ 274486 h 842738"/>
                <a:gd name="connsiteX33" fmla="*/ 3262563 w 3435126"/>
                <a:gd name="connsiteY33" fmla="*/ 379833 h 842738"/>
                <a:gd name="connsiteX34" fmla="*/ 3352574 w 3435126"/>
                <a:gd name="connsiteY34" fmla="*/ 379833 h 842738"/>
                <a:gd name="connsiteX35" fmla="*/ 3382663 w 3435126"/>
                <a:gd name="connsiteY35" fmla="*/ 671317 h 842738"/>
                <a:gd name="connsiteX36" fmla="*/ 3331028 w 3435126"/>
                <a:gd name="connsiteY36" fmla="*/ 727934 h 84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5126" h="842738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FFC1C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-77765" y="119816"/>
              <a:ext cx="4201188" cy="1923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/>
                  <a:ea typeface="맑은 고딕"/>
                </a:rPr>
                <a:t>조원</a:t>
              </a:r>
            </a:p>
          </p:txBody>
        </p:sp>
      </p:grpSp>
      <p:sp>
        <p:nvSpPr>
          <p:cNvPr id="18" name="正方形/長方形 13"/>
          <p:cNvSpPr/>
          <p:nvPr/>
        </p:nvSpPr>
        <p:spPr>
          <a:xfrm>
            <a:off x="10229303" y="1395319"/>
            <a:ext cx="2146552" cy="3408372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sp>
        <p:nvSpPr>
          <p:cNvPr id="19" name="正方形/長方形 13"/>
          <p:cNvSpPr/>
          <p:nvPr/>
        </p:nvSpPr>
        <p:spPr>
          <a:xfrm>
            <a:off x="4033823" y="1395319"/>
            <a:ext cx="2146552" cy="3408372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sp>
        <p:nvSpPr>
          <p:cNvPr id="20" name="正方形/長方形 13"/>
          <p:cNvSpPr/>
          <p:nvPr/>
        </p:nvSpPr>
        <p:spPr>
          <a:xfrm>
            <a:off x="7131563" y="1395319"/>
            <a:ext cx="2146552" cy="3408372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pic>
        <p:nvPicPr>
          <p:cNvPr id="14" name="그림 13" descr="커뮤니티 군중 그룹 · Pixabay의 무료 벡터 그래픽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323779" y="1150220"/>
            <a:ext cx="1974167" cy="3978409"/>
          </a:xfrm>
          <a:prstGeom prst="rect">
            <a:avLst/>
          </a:prstGeom>
        </p:spPr>
      </p:pic>
      <p:pic>
        <p:nvPicPr>
          <p:cNvPr id="21" name="그림 20" descr="커뮤니티 군중 그룹 · Pixabay의 무료 벡터 그래픽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40523" y="1130791"/>
            <a:ext cx="1910282" cy="3890098"/>
          </a:xfrm>
          <a:prstGeom prst="rect">
            <a:avLst/>
          </a:prstGeom>
        </p:spPr>
      </p:pic>
      <p:pic>
        <p:nvPicPr>
          <p:cNvPr id="22" name="그림 21" descr="커뮤니티 군중 그룹 · Pixabay의 무료 벡터 그래픽"/>
          <p:cNvPicPr>
            <a:picLocks noChangeAspect="1"/>
          </p:cNvPicPr>
          <p:nvPr/>
        </p:nvPicPr>
        <p:blipFill rotWithShape="1">
          <a:blip r:embed="rId4"/>
          <a:srcRect b="-340"/>
          <a:stretch>
            <a:fillRect/>
          </a:stretch>
        </p:blipFill>
        <p:spPr>
          <a:xfrm>
            <a:off x="4163710" y="1127425"/>
            <a:ext cx="1903840" cy="4001204"/>
          </a:xfrm>
          <a:prstGeom prst="rect">
            <a:avLst/>
          </a:prstGeom>
        </p:spPr>
      </p:pic>
      <p:pic>
        <p:nvPicPr>
          <p:cNvPr id="23" name="그림 22" descr="커뮤니티 군중 그룹 · Pixabay의 무료 벡터 그래픽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52928" y="1112264"/>
            <a:ext cx="1937809" cy="3930555"/>
          </a:xfrm>
          <a:prstGeom prst="rect">
            <a:avLst/>
          </a:prstGeom>
        </p:spPr>
      </p:pic>
      <p:sp>
        <p:nvSpPr>
          <p:cNvPr id="26" name="テキスト ボックス 17"/>
          <p:cNvSpPr txBox="1"/>
          <p:nvPr/>
        </p:nvSpPr>
        <p:spPr>
          <a:xfrm>
            <a:off x="4637289" y="5320157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홍진혁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736249" y="5182215"/>
            <a:ext cx="704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17"/>
          <p:cNvSpPr txBox="1"/>
          <p:nvPr/>
        </p:nvSpPr>
        <p:spPr>
          <a:xfrm>
            <a:off x="7720849" y="5320157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이다혜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845209" y="5182215"/>
            <a:ext cx="704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17"/>
          <p:cNvSpPr txBox="1"/>
          <p:nvPr/>
        </p:nvSpPr>
        <p:spPr>
          <a:xfrm>
            <a:off x="10847081" y="5320157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김관섭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0958741" y="5182215"/>
            <a:ext cx="704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33823" y="5814812"/>
            <a:ext cx="2146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백엔드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게시판 및 수강신청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31564" y="5814812"/>
            <a:ext cx="2146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프론트엔드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백엔드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수강평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PPT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29304" y="5814812"/>
            <a:ext cx="2146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백엔드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스케쥴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다이어그램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발표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텍스트 상자 69"/>
          <p:cNvSpPr txBox="1"/>
          <p:nvPr/>
        </p:nvSpPr>
        <p:spPr>
          <a:xfrm>
            <a:off x="4694555" y="5539740"/>
            <a:ext cx="15557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6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5893" y="1736725"/>
            <a:ext cx="5283994" cy="41719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9888" y="1736725"/>
            <a:ext cx="5367654" cy="41719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895" y="76200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112" y="2132012"/>
            <a:ext cx="5057775" cy="16478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9" name="TextBox 14"/>
          <p:cNvSpPr txBox="1"/>
          <p:nvPr/>
        </p:nvSpPr>
        <p:spPr>
          <a:xfrm>
            <a:off x="1662111" y="1356518"/>
            <a:ext cx="6241945" cy="36560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조건여부에따라 실행</a:t>
            </a:r>
            <a:r>
              <a:rPr lang="en-US" altLang="ko-KR">
                <a:latin typeface="맑은 고딕"/>
                <a:ea typeface="맑은 고딕"/>
              </a:rPr>
              <a:t> (write,view,update,delete...)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6455" y="3779837"/>
            <a:ext cx="5886450" cy="27336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2" name="TextBox 14"/>
          <p:cNvSpPr txBox="1"/>
          <p:nvPr/>
        </p:nvSpPr>
        <p:spPr>
          <a:xfrm>
            <a:off x="1662112" y="1794985"/>
            <a:ext cx="5057775" cy="3370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1600">
                <a:latin typeface="맑은 고딕"/>
                <a:ea typeface="맑은 고딕"/>
              </a:rPr>
              <a:t>write</a:t>
            </a:r>
          </a:p>
        </p:txBody>
      </p:sp>
      <p:sp>
        <p:nvSpPr>
          <p:cNvPr id="33" name="TextBox 14"/>
          <p:cNvSpPr txBox="1"/>
          <p:nvPr/>
        </p:nvSpPr>
        <p:spPr>
          <a:xfrm>
            <a:off x="5926455" y="3442810"/>
            <a:ext cx="5886449" cy="3370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latinLnBrk="0">
              <a:buFontTx/>
              <a:buNone/>
              <a:defRPr/>
            </a:pPr>
            <a:r>
              <a:rPr lang="en-US" altLang="ko-KR" sz="1600">
                <a:latin typeface="맑은 고딕"/>
                <a:ea typeface="맑은 고딕"/>
              </a:rPr>
              <a:t>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4895" y="76200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 flipH="1">
            <a:off x="4271010" y="273685"/>
            <a:ext cx="4900295" cy="848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코드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6904" y="1774825"/>
            <a:ext cx="5588744" cy="45243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85648" y="1774825"/>
            <a:ext cx="4791075" cy="45243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9" name="TextBox 14"/>
          <p:cNvSpPr txBox="1"/>
          <p:nvPr/>
        </p:nvSpPr>
        <p:spPr>
          <a:xfrm>
            <a:off x="1496904" y="1430655"/>
            <a:ext cx="1186817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1600">
                <a:latin typeface="맑은 고딕"/>
                <a:ea typeface="맑은 고딕"/>
              </a:rPr>
              <a:t>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3"/>
          <p:cNvSpPr/>
          <p:nvPr/>
        </p:nvSpPr>
        <p:spPr>
          <a:xfrm>
            <a:off x="924534" y="4517515"/>
            <a:ext cx="2123465" cy="2365885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b="-340"/>
          <a:stretch>
            <a:fillRect/>
          </a:stretch>
        </p:blipFill>
        <p:spPr>
          <a:xfrm>
            <a:off x="1192680" y="4427490"/>
            <a:ext cx="1658169" cy="2599150"/>
          </a:xfrm>
          <a:prstGeom prst="rect">
            <a:avLst/>
          </a:prstGeom>
        </p:spPr>
      </p:pic>
      <p:sp>
        <p:nvSpPr>
          <p:cNvPr id="2" name="正方形/長方形 13"/>
          <p:cNvSpPr/>
          <p:nvPr/>
        </p:nvSpPr>
        <p:spPr>
          <a:xfrm>
            <a:off x="808989" y="1572895"/>
            <a:ext cx="2123465" cy="2365885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0725" y="1502618"/>
            <a:ext cx="34655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사진 넣는 기능 구현 및 댓글 목록을 보고자 하는 기능 구현을 못해서 아쉽고 프로그래밍 과정중에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DB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연동 하는 과정과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DAO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VO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연관성에 대해 이해못하는 부분이 있어서 많이 코드참여를 못해 아쉽다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marL="0" indent="0" algn="just">
              <a:buClr>
                <a:schemeClr val="tx1">
                  <a:lumMod val="85000"/>
                  <a:lumOff val="15000"/>
                </a:schemeClr>
              </a:buClr>
              <a:buFont typeface="Wingdings"/>
              <a:buNone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서블렛을 활용이 안되서 아쉽다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2095" y="282575"/>
            <a:ext cx="2418080" cy="848995"/>
            <a:chOff x="252095" y="282575"/>
            <a:chExt cx="2418080" cy="848995"/>
          </a:xfrm>
        </p:grpSpPr>
        <p:sp>
          <p:nvSpPr>
            <p:cNvPr id="15" name="그래픽 2"/>
            <p:cNvSpPr/>
            <p:nvPr/>
          </p:nvSpPr>
          <p:spPr>
            <a:xfrm>
              <a:off x="252095" y="574675"/>
              <a:ext cx="2414905" cy="345440"/>
            </a:xfrm>
            <a:custGeom>
              <a:avLst/>
              <a:gdLst>
                <a:gd name="connsiteX0" fmla="*/ 3331028 w 3435126"/>
                <a:gd name="connsiteY0" fmla="*/ 727934 h 842738"/>
                <a:gd name="connsiteX1" fmla="*/ 3286985 w 3435126"/>
                <a:gd name="connsiteY1" fmla="*/ 717332 h 842738"/>
                <a:gd name="connsiteX2" fmla="*/ 2446584 w 3435126"/>
                <a:gd name="connsiteY2" fmla="*/ 648771 h 842738"/>
                <a:gd name="connsiteX3" fmla="*/ 1789340 w 3435126"/>
                <a:gd name="connsiteY3" fmla="*/ 631607 h 842738"/>
                <a:gd name="connsiteX4" fmla="*/ 1789340 w 3435126"/>
                <a:gd name="connsiteY4" fmla="*/ 631798 h 842738"/>
                <a:gd name="connsiteX5" fmla="*/ 3285765 w 3435126"/>
                <a:gd name="connsiteY5" fmla="*/ 769929 h 842738"/>
                <a:gd name="connsiteX6" fmla="*/ 3285804 w 3435126"/>
                <a:gd name="connsiteY6" fmla="*/ 770101 h 842738"/>
                <a:gd name="connsiteX7" fmla="*/ 3112515 w 3435126"/>
                <a:gd name="connsiteY7" fmla="*/ 842738 h 842738"/>
                <a:gd name="connsiteX8" fmla="*/ 2632360 w 3435126"/>
                <a:gd name="connsiteY8" fmla="*/ 807943 h 842738"/>
                <a:gd name="connsiteX9" fmla="*/ 2632360 w 3435126"/>
                <a:gd name="connsiteY9" fmla="*/ 739859 h 842738"/>
                <a:gd name="connsiteX10" fmla="*/ 1311747 w 3435126"/>
                <a:gd name="connsiteY10" fmla="*/ 739859 h 842738"/>
                <a:gd name="connsiteX11" fmla="*/ 1316872 w 3435126"/>
                <a:gd name="connsiteY11" fmla="*/ 768577 h 842738"/>
                <a:gd name="connsiteX12" fmla="*/ 1314938 w 3435126"/>
                <a:gd name="connsiteY12" fmla="*/ 774063 h 842738"/>
                <a:gd name="connsiteX13" fmla="*/ 1321234 w 3435126"/>
                <a:gd name="connsiteY13" fmla="*/ 773825 h 842738"/>
                <a:gd name="connsiteX14" fmla="*/ 2614024 w 3435126"/>
                <a:gd name="connsiteY14" fmla="*/ 807115 h 842738"/>
                <a:gd name="connsiteX15" fmla="*/ 2614091 w 3435126"/>
                <a:gd name="connsiteY15" fmla="*/ 807124 h 842738"/>
                <a:gd name="connsiteX16" fmla="*/ 561425 w 3435126"/>
                <a:gd name="connsiteY16" fmla="*/ 808448 h 842738"/>
                <a:gd name="connsiteX17" fmla="*/ 441400 w 3435126"/>
                <a:gd name="connsiteY17" fmla="*/ 808448 h 842738"/>
                <a:gd name="connsiteX18" fmla="*/ 81403 w 3435126"/>
                <a:gd name="connsiteY18" fmla="*/ 739868 h 842738"/>
                <a:gd name="connsiteX19" fmla="*/ 81317 w 3435126"/>
                <a:gd name="connsiteY19" fmla="*/ 739744 h 842738"/>
                <a:gd name="connsiteX20" fmla="*/ 231336 w 3435126"/>
                <a:gd name="connsiteY20" fmla="*/ 516983 h 842738"/>
                <a:gd name="connsiteX21" fmla="*/ 231336 w 3435126"/>
                <a:gd name="connsiteY21" fmla="*/ 448422 h 842738"/>
                <a:gd name="connsiteX22" fmla="*/ 141277 w 3435126"/>
                <a:gd name="connsiteY22" fmla="*/ 54078 h 842738"/>
                <a:gd name="connsiteX23" fmla="*/ 1101626 w 3435126"/>
                <a:gd name="connsiteY23" fmla="*/ 19797 h 842738"/>
                <a:gd name="connsiteX24" fmla="*/ 1821935 w 3435126"/>
                <a:gd name="connsiteY24" fmla="*/ 19797 h 842738"/>
                <a:gd name="connsiteX25" fmla="*/ 2842339 w 3435126"/>
                <a:gd name="connsiteY25" fmla="*/ 122658 h 842738"/>
                <a:gd name="connsiteX26" fmla="*/ 3232606 w 3435126"/>
                <a:gd name="connsiteY26" fmla="*/ 139803 h 842738"/>
                <a:gd name="connsiteX27" fmla="*/ 3270840 w 3435126"/>
                <a:gd name="connsiteY27" fmla="*/ 241644 h 842738"/>
                <a:gd name="connsiteX28" fmla="*/ 2682242 w 3435126"/>
                <a:gd name="connsiteY28" fmla="*/ 226242 h 842738"/>
                <a:gd name="connsiteX29" fmla="*/ 1979659 w 3435126"/>
                <a:gd name="connsiteY29" fmla="*/ 153471 h 842738"/>
                <a:gd name="connsiteX30" fmla="*/ 1986479 w 3435126"/>
                <a:gd name="connsiteY30" fmla="*/ 155567 h 842738"/>
                <a:gd name="connsiteX31" fmla="*/ 2682233 w 3435126"/>
                <a:gd name="connsiteY31" fmla="*/ 226242 h 842738"/>
                <a:gd name="connsiteX32" fmla="*/ 3264649 w 3435126"/>
                <a:gd name="connsiteY32" fmla="*/ 274486 h 842738"/>
                <a:gd name="connsiteX33" fmla="*/ 3262563 w 3435126"/>
                <a:gd name="connsiteY33" fmla="*/ 379833 h 842738"/>
                <a:gd name="connsiteX34" fmla="*/ 3352574 w 3435126"/>
                <a:gd name="connsiteY34" fmla="*/ 379833 h 842738"/>
                <a:gd name="connsiteX35" fmla="*/ 3382663 w 3435126"/>
                <a:gd name="connsiteY35" fmla="*/ 671317 h 842738"/>
                <a:gd name="connsiteX36" fmla="*/ 3331028 w 3435126"/>
                <a:gd name="connsiteY36" fmla="*/ 727934 h 84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5126" h="842738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FFC1C1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252095" y="282575"/>
              <a:ext cx="2418080" cy="8489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en-US" sz="5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/>
                  <a:ea typeface="맑은 고딕"/>
                </a:rPr>
                <a:t>피드백</a:t>
              </a:r>
            </a:p>
          </p:txBody>
        </p:sp>
      </p:grpSp>
      <p:sp>
        <p:nvSpPr>
          <p:cNvPr id="18" name="正方形/長方形 13"/>
          <p:cNvSpPr/>
          <p:nvPr/>
        </p:nvSpPr>
        <p:spPr>
          <a:xfrm>
            <a:off x="7198841" y="4585697"/>
            <a:ext cx="2123465" cy="2365885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sp>
        <p:nvSpPr>
          <p:cNvPr id="20" name="正方形/長方形 13"/>
          <p:cNvSpPr/>
          <p:nvPr/>
        </p:nvSpPr>
        <p:spPr>
          <a:xfrm>
            <a:off x="7169784" y="1572895"/>
            <a:ext cx="2123465" cy="2365885"/>
          </a:xfrm>
          <a:custGeom>
            <a:avLst/>
            <a:gdLst>
              <a:gd name="connsiteX0" fmla="*/ 0 w 3296037"/>
              <a:gd name="connsiteY0" fmla="*/ 0 h 3408372"/>
              <a:gd name="connsiteX1" fmla="*/ 3296037 w 3296037"/>
              <a:gd name="connsiteY1" fmla="*/ 0 h 3408372"/>
              <a:gd name="connsiteX2" fmla="*/ 3296037 w 3296037"/>
              <a:gd name="connsiteY2" fmla="*/ 3408372 h 3408372"/>
              <a:gd name="connsiteX3" fmla="*/ 0 w 3296037"/>
              <a:gd name="connsiteY3" fmla="*/ 3408372 h 3408372"/>
              <a:gd name="connsiteX4" fmla="*/ 0 w 3296037"/>
              <a:gd name="connsiteY4" fmla="*/ 0 h 34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037" h="3408372" fill="none" extrusionOk="0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w="3296037" h="3408372" stroke="0" extrusionOk="0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>
              <a:latin typeface="나눔바른펜"/>
              <a:ea typeface="나눔바른펜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36535" y="4517513"/>
            <a:ext cx="1719563" cy="258430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16800" y="1481736"/>
            <a:ext cx="1663700" cy="2526963"/>
          </a:xfrm>
          <a:prstGeom prst="rect">
            <a:avLst/>
          </a:prstGeom>
        </p:spPr>
      </p:pic>
      <p:pic>
        <p:nvPicPr>
          <p:cNvPr id="23" name="그림 22" descr="C:/Users/dhamp/AppData/Roaming/PolarisOffice/ETemp/15424_8173832/image5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331" y="1465157"/>
            <a:ext cx="1688588" cy="2553776"/>
          </a:xfrm>
          <a:prstGeom prst="rect">
            <a:avLst/>
          </a:prstGeom>
          <a:noFill/>
        </p:spPr>
      </p:pic>
      <p:sp>
        <p:nvSpPr>
          <p:cNvPr id="3" name="テキスト ボックス 17"/>
          <p:cNvSpPr txBox="1"/>
          <p:nvPr/>
        </p:nvSpPr>
        <p:spPr>
          <a:xfrm>
            <a:off x="1476696" y="2490143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김재용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sp>
        <p:nvSpPr>
          <p:cNvPr id="26" name="テキスト ボックス 17"/>
          <p:cNvSpPr txBox="1"/>
          <p:nvPr/>
        </p:nvSpPr>
        <p:spPr>
          <a:xfrm>
            <a:off x="1576145" y="5393497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홍진혁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sp>
        <p:nvSpPr>
          <p:cNvPr id="30" name="テキスト ボックス 17"/>
          <p:cNvSpPr txBox="1"/>
          <p:nvPr/>
        </p:nvSpPr>
        <p:spPr>
          <a:xfrm>
            <a:off x="7817483" y="5523775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김관섭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sp>
        <p:nvSpPr>
          <p:cNvPr id="28" name="テキスト ボックス 17"/>
          <p:cNvSpPr txBox="1"/>
          <p:nvPr/>
        </p:nvSpPr>
        <p:spPr>
          <a:xfrm>
            <a:off x="7748029" y="2532637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이다혜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6466" y="4517515"/>
            <a:ext cx="3465547" cy="33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클래스간 연동을 못해서 아쉽다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30829" y="1502617"/>
            <a:ext cx="3465548" cy="1057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수강평을 체크리스트 및 평점으로 좀 더 다양한 방식으로 만들지 못한 점과 프론트를 심플하게 제작한 점이 아쉽다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45432" y="4517514"/>
            <a:ext cx="3465548" cy="824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/>
              <a:buChar char="l"/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처음부터 너무 어려운기능구현에 시간을뺐겨 한가지라도 제대로된 기능구현을  못했던게 아쉽다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 descr="태양계의 행성들">
            <a:extLst>
              <a:ext uri="{FF2B5EF4-FFF2-40B4-BE49-F238E27FC236}">
                <a16:creationId xmlns:a16="http://schemas.microsoft.com/office/drawing/2014/main" id="{59126879-2766-4664-BD06-0B2462592435}"/>
              </a:ext>
            </a:extLst>
          </p:cNvPr>
          <p:cNvSpPr/>
          <p:nvPr/>
        </p:nvSpPr>
        <p:spPr>
          <a:xfrm>
            <a:off x="3657521" y="664169"/>
            <a:ext cx="6182539" cy="6342334"/>
          </a:xfrm>
          <a:custGeom>
            <a:avLst/>
            <a:gdLst>
              <a:gd name="connsiteX0" fmla="*/ 239135 w 6182539"/>
              <a:gd name="connsiteY0" fmla="*/ 6342334 h 6342334"/>
              <a:gd name="connsiteX1" fmla="*/ 382737 w 6182539"/>
              <a:gd name="connsiteY1" fmla="*/ 3466319 h 6342334"/>
              <a:gd name="connsiteX2" fmla="*/ 2623835 w 6182539"/>
              <a:gd name="connsiteY2" fmla="*/ 2017523 h 6342334"/>
              <a:gd name="connsiteX3" fmla="*/ 2897865 w 6182539"/>
              <a:gd name="connsiteY3" fmla="*/ 449615 h 6342334"/>
              <a:gd name="connsiteX4" fmla="*/ 4429817 w 6182539"/>
              <a:gd name="connsiteY4" fmla="*/ 318769 h 6342334"/>
              <a:gd name="connsiteX5" fmla="*/ 5256153 w 6182539"/>
              <a:gd name="connsiteY5" fmla="*/ 1555 h 6342334"/>
              <a:gd name="connsiteX6" fmla="*/ 6168905 w 6182539"/>
              <a:gd name="connsiteY6" fmla="*/ 667688 h 6342334"/>
              <a:gd name="connsiteX7" fmla="*/ 5543775 w 6182539"/>
              <a:gd name="connsiteY7" fmla="*/ 2019712 h 6342334"/>
              <a:gd name="connsiteX8" fmla="*/ 5660076 w 6182539"/>
              <a:gd name="connsiteY8" fmla="*/ 3824293 h 6342334"/>
              <a:gd name="connsiteX9" fmla="*/ 3639296 w 6182539"/>
              <a:gd name="connsiteY9" fmla="*/ 4520248 h 6342334"/>
              <a:gd name="connsiteX10" fmla="*/ 3213214 w 6182539"/>
              <a:gd name="connsiteY10" fmla="*/ 5701274 h 6342334"/>
              <a:gd name="connsiteX11" fmla="*/ 2019486 w 6182539"/>
              <a:gd name="connsiteY11" fmla="*/ 5971753 h 6342334"/>
              <a:gd name="connsiteX12" fmla="*/ 239135 w 6182539"/>
              <a:gd name="connsiteY12" fmla="*/ 6342334 h 634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82539" h="6342334">
                <a:moveTo>
                  <a:pt x="239135" y="6342334"/>
                </a:moveTo>
                <a:cubicBezTo>
                  <a:pt x="-144819" y="5129211"/>
                  <a:pt x="-44271" y="3943933"/>
                  <a:pt x="382737" y="3466319"/>
                </a:cubicBezTo>
                <a:cubicBezTo>
                  <a:pt x="1330579" y="2406169"/>
                  <a:pt x="2220975" y="2940307"/>
                  <a:pt x="2623835" y="2017523"/>
                </a:cubicBezTo>
                <a:cubicBezTo>
                  <a:pt x="2931875" y="1311922"/>
                  <a:pt x="2511629" y="735575"/>
                  <a:pt x="2897865" y="449615"/>
                </a:cubicBezTo>
                <a:cubicBezTo>
                  <a:pt x="3252902" y="186743"/>
                  <a:pt x="3689237" y="613613"/>
                  <a:pt x="4429817" y="318769"/>
                </a:cubicBezTo>
                <a:cubicBezTo>
                  <a:pt x="4803139" y="170143"/>
                  <a:pt x="4961026" y="19381"/>
                  <a:pt x="5256153" y="1555"/>
                </a:cubicBezTo>
                <a:cubicBezTo>
                  <a:pt x="5679707" y="-24022"/>
                  <a:pt x="6076070" y="268750"/>
                  <a:pt x="6168905" y="667688"/>
                </a:cubicBezTo>
                <a:cubicBezTo>
                  <a:pt x="6275323" y="1124969"/>
                  <a:pt x="5729672" y="1285298"/>
                  <a:pt x="5543775" y="2019712"/>
                </a:cubicBezTo>
                <a:cubicBezTo>
                  <a:pt x="5315937" y="2919810"/>
                  <a:pt x="5960439" y="3370768"/>
                  <a:pt x="5660076" y="3824293"/>
                </a:cubicBezTo>
                <a:cubicBezTo>
                  <a:pt x="5284549" y="4391316"/>
                  <a:pt x="4163236" y="3858335"/>
                  <a:pt x="3639296" y="4520248"/>
                </a:cubicBezTo>
                <a:cubicBezTo>
                  <a:pt x="3283739" y="4969434"/>
                  <a:pt x="3548690" y="5532559"/>
                  <a:pt x="3213214" y="5701274"/>
                </a:cubicBezTo>
                <a:cubicBezTo>
                  <a:pt x="2906480" y="5855546"/>
                  <a:pt x="2467460" y="5576862"/>
                  <a:pt x="2019486" y="5971753"/>
                </a:cubicBezTo>
                <a:cubicBezTo>
                  <a:pt x="1529178" y="6403954"/>
                  <a:pt x="1184094" y="5964351"/>
                  <a:pt x="239135" y="634233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786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래픽 10" descr="태양계의 행성들">
            <a:extLst>
              <a:ext uri="{FF2B5EF4-FFF2-40B4-BE49-F238E27FC236}">
                <a16:creationId xmlns:a16="http://schemas.microsoft.com/office/drawing/2014/main" id="{7363616E-83DB-44A6-81F2-48908482E582}"/>
              </a:ext>
            </a:extLst>
          </p:cNvPr>
          <p:cNvGrpSpPr/>
          <p:nvPr/>
        </p:nvGrpSpPr>
        <p:grpSpPr>
          <a:xfrm>
            <a:off x="4200885" y="5966616"/>
            <a:ext cx="314988" cy="314985"/>
            <a:chOff x="4200885" y="5966616"/>
            <a:chExt cx="314988" cy="314985"/>
          </a:xfrm>
        </p:grpSpPr>
        <p:sp>
          <p:nvSpPr>
            <p:cNvPr id="14" name="그래픽 10" descr="태양계의 행성들">
              <a:extLst>
                <a:ext uri="{FF2B5EF4-FFF2-40B4-BE49-F238E27FC236}">
                  <a16:creationId xmlns:a16="http://schemas.microsoft.com/office/drawing/2014/main" id="{27A6834B-44AE-440B-AFE0-9E201B6448B8}"/>
                </a:ext>
              </a:extLst>
            </p:cNvPr>
            <p:cNvSpPr/>
            <p:nvPr/>
          </p:nvSpPr>
          <p:spPr>
            <a:xfrm>
              <a:off x="4311272" y="5966616"/>
              <a:ext cx="204601" cy="314985"/>
            </a:xfrm>
            <a:custGeom>
              <a:avLst/>
              <a:gdLst>
                <a:gd name="connsiteX0" fmla="*/ 51225 w 204601"/>
                <a:gd name="connsiteY0" fmla="*/ 54 h 314985"/>
                <a:gd name="connsiteX1" fmla="*/ 95 w 204601"/>
                <a:gd name="connsiteY1" fmla="*/ 7157 h 314985"/>
                <a:gd name="connsiteX2" fmla="*/ 95 w 204601"/>
                <a:gd name="connsiteY2" fmla="*/ 7306 h 314985"/>
                <a:gd name="connsiteX3" fmla="*/ 110104 w 204601"/>
                <a:gd name="connsiteY3" fmla="*/ 157492 h 314985"/>
                <a:gd name="connsiteX4" fmla="*/ 95 w 204601"/>
                <a:gd name="connsiteY4" fmla="*/ 307678 h 314985"/>
                <a:gd name="connsiteX5" fmla="*/ 95 w 204601"/>
                <a:gd name="connsiteY5" fmla="*/ 307827 h 314985"/>
                <a:gd name="connsiteX6" fmla="*/ 47106 w 204601"/>
                <a:gd name="connsiteY6" fmla="*/ 314985 h 314985"/>
                <a:gd name="connsiteX7" fmla="*/ 204418 w 204601"/>
                <a:gd name="connsiteY7" fmla="*/ 149783 h 314985"/>
                <a:gd name="connsiteX8" fmla="*/ 51225 w 204601"/>
                <a:gd name="connsiteY8" fmla="*/ 54 h 31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601" h="314985">
                  <a:moveTo>
                    <a:pt x="51225" y="54"/>
                  </a:moveTo>
                  <a:cubicBezTo>
                    <a:pt x="33373" y="-411"/>
                    <a:pt x="16190" y="2133"/>
                    <a:pt x="95" y="7157"/>
                  </a:cubicBezTo>
                  <a:cubicBezTo>
                    <a:pt x="-32" y="7196"/>
                    <a:pt x="-32" y="7259"/>
                    <a:pt x="95" y="7306"/>
                  </a:cubicBezTo>
                  <a:cubicBezTo>
                    <a:pt x="63863" y="27450"/>
                    <a:pt x="110104" y="87061"/>
                    <a:pt x="110104" y="157492"/>
                  </a:cubicBezTo>
                  <a:cubicBezTo>
                    <a:pt x="110104" y="227923"/>
                    <a:pt x="63863" y="287534"/>
                    <a:pt x="95" y="307678"/>
                  </a:cubicBezTo>
                  <a:cubicBezTo>
                    <a:pt x="-32" y="307725"/>
                    <a:pt x="-32" y="307788"/>
                    <a:pt x="95" y="307827"/>
                  </a:cubicBezTo>
                  <a:cubicBezTo>
                    <a:pt x="14946" y="312465"/>
                    <a:pt x="30727" y="314985"/>
                    <a:pt x="47106" y="314985"/>
                  </a:cubicBezTo>
                  <a:cubicBezTo>
                    <a:pt x="136641" y="314985"/>
                    <a:pt x="208726" y="240271"/>
                    <a:pt x="204418" y="149783"/>
                  </a:cubicBezTo>
                  <a:cubicBezTo>
                    <a:pt x="200536" y="68343"/>
                    <a:pt x="132727" y="2149"/>
                    <a:pt x="51225" y="54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그래픽 10" descr="태양계의 행성들">
              <a:extLst>
                <a:ext uri="{FF2B5EF4-FFF2-40B4-BE49-F238E27FC236}">
                  <a16:creationId xmlns:a16="http://schemas.microsoft.com/office/drawing/2014/main" id="{0BC22535-BB34-4A6D-89B3-8F2A0C8155FB}"/>
                </a:ext>
              </a:extLst>
            </p:cNvPr>
            <p:cNvSpPr/>
            <p:nvPr/>
          </p:nvSpPr>
          <p:spPr>
            <a:xfrm>
              <a:off x="4200885" y="5973844"/>
              <a:ext cx="220490" cy="300528"/>
            </a:xfrm>
            <a:custGeom>
              <a:avLst/>
              <a:gdLst>
                <a:gd name="connsiteX0" fmla="*/ 220491 w 220490"/>
                <a:gd name="connsiteY0" fmla="*/ 150264 h 300528"/>
                <a:gd name="connsiteX1" fmla="*/ 110245 w 220490"/>
                <a:gd name="connsiteY1" fmla="*/ 300528 h 300528"/>
                <a:gd name="connsiteX2" fmla="*/ 0 w 220490"/>
                <a:gd name="connsiteY2" fmla="*/ 150264 h 300528"/>
                <a:gd name="connsiteX3" fmla="*/ 110245 w 220490"/>
                <a:gd name="connsiteY3" fmla="*/ 0 h 300528"/>
                <a:gd name="connsiteX4" fmla="*/ 220491 w 220490"/>
                <a:gd name="connsiteY4" fmla="*/ 150264 h 30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90" h="300528">
                  <a:moveTo>
                    <a:pt x="220491" y="150264"/>
                  </a:moveTo>
                  <a:cubicBezTo>
                    <a:pt x="220491" y="233253"/>
                    <a:pt x="171132" y="300528"/>
                    <a:pt x="110245" y="300528"/>
                  </a:cubicBezTo>
                  <a:cubicBezTo>
                    <a:pt x="49359" y="300528"/>
                    <a:pt x="0" y="233253"/>
                    <a:pt x="0" y="150264"/>
                  </a:cubicBezTo>
                  <a:cubicBezTo>
                    <a:pt x="0" y="67276"/>
                    <a:pt x="49359" y="0"/>
                    <a:pt x="110245" y="0"/>
                  </a:cubicBezTo>
                  <a:cubicBezTo>
                    <a:pt x="171132" y="0"/>
                    <a:pt x="220491" y="67276"/>
                    <a:pt x="220491" y="150264"/>
                  </a:cubicBezTo>
                  <a:close/>
                </a:path>
              </a:pathLst>
            </a:custGeom>
            <a:solidFill>
              <a:srgbClr val="737373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래픽 10" descr="태양계의 행성들">
            <a:extLst>
              <a:ext uri="{FF2B5EF4-FFF2-40B4-BE49-F238E27FC236}">
                <a16:creationId xmlns:a16="http://schemas.microsoft.com/office/drawing/2014/main" id="{C48FF951-C1DE-45D0-8643-C7547F292264}"/>
              </a:ext>
            </a:extLst>
          </p:cNvPr>
          <p:cNvGrpSpPr/>
          <p:nvPr/>
        </p:nvGrpSpPr>
        <p:grpSpPr>
          <a:xfrm>
            <a:off x="4543259" y="5309303"/>
            <a:ext cx="629893" cy="629859"/>
            <a:chOff x="4543259" y="5309303"/>
            <a:chExt cx="629893" cy="629859"/>
          </a:xfrm>
        </p:grpSpPr>
        <p:grpSp>
          <p:nvGrpSpPr>
            <p:cNvPr id="17" name="그래픽 10" descr="태양계의 행성들">
              <a:extLst>
                <a:ext uri="{FF2B5EF4-FFF2-40B4-BE49-F238E27FC236}">
                  <a16:creationId xmlns:a16="http://schemas.microsoft.com/office/drawing/2014/main" id="{6B7D7144-B654-4271-8134-0C67031A3B77}"/>
                </a:ext>
              </a:extLst>
            </p:cNvPr>
            <p:cNvGrpSpPr/>
            <p:nvPr/>
          </p:nvGrpSpPr>
          <p:grpSpPr>
            <a:xfrm>
              <a:off x="4619687" y="5309303"/>
              <a:ext cx="533756" cy="629789"/>
              <a:chOff x="4619687" y="5309303"/>
              <a:chExt cx="533756" cy="629789"/>
            </a:xfrm>
            <a:solidFill>
              <a:srgbClr val="D2D2D2"/>
            </a:solidFill>
          </p:grpSpPr>
          <p:sp>
            <p:nvSpPr>
              <p:cNvPr id="18" name="그래픽 10" descr="태양계의 행성들">
                <a:extLst>
                  <a:ext uri="{FF2B5EF4-FFF2-40B4-BE49-F238E27FC236}">
                    <a16:creationId xmlns:a16="http://schemas.microsoft.com/office/drawing/2014/main" id="{43730CB2-9A3C-4797-9BC9-8BF6AE24B655}"/>
                  </a:ext>
                </a:extLst>
              </p:cNvPr>
              <p:cNvSpPr/>
              <p:nvPr/>
            </p:nvSpPr>
            <p:spPr>
              <a:xfrm>
                <a:off x="4619687" y="5309303"/>
                <a:ext cx="533756" cy="629789"/>
              </a:xfrm>
              <a:custGeom>
                <a:avLst/>
                <a:gdLst>
                  <a:gd name="connsiteX0" fmla="*/ 533757 w 533756"/>
                  <a:gd name="connsiteY0" fmla="*/ 205156 h 629789"/>
                  <a:gd name="connsiteX1" fmla="*/ 461270 w 533756"/>
                  <a:gd name="connsiteY1" fmla="*/ 92234 h 629789"/>
                  <a:gd name="connsiteX2" fmla="*/ 107564 w 533756"/>
                  <a:gd name="connsiteY2" fmla="*/ 28449 h 629789"/>
                  <a:gd name="connsiteX3" fmla="*/ 3674 w 533756"/>
                  <a:gd name="connsiteY3" fmla="*/ 524812 h 629789"/>
                  <a:gd name="connsiteX4" fmla="*/ 15816 w 533756"/>
                  <a:gd name="connsiteY4" fmla="*/ 537695 h 629789"/>
                  <a:gd name="connsiteX5" fmla="*/ 231913 w 533756"/>
                  <a:gd name="connsiteY5" fmla="*/ 629789 h 629789"/>
                  <a:gd name="connsiteX6" fmla="*/ 533757 w 533756"/>
                  <a:gd name="connsiteY6" fmla="*/ 205156 h 6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3756" h="629789">
                    <a:moveTo>
                      <a:pt x="533757" y="205156"/>
                    </a:moveTo>
                    <a:cubicBezTo>
                      <a:pt x="518472" y="163972"/>
                      <a:pt x="494368" y="125331"/>
                      <a:pt x="461270" y="92234"/>
                    </a:cubicBezTo>
                    <a:cubicBezTo>
                      <a:pt x="365625" y="-3420"/>
                      <a:pt x="223771" y="-24658"/>
                      <a:pt x="107564" y="28449"/>
                    </a:cubicBezTo>
                    <a:cubicBezTo>
                      <a:pt x="27062" y="152034"/>
                      <a:pt x="-12831" y="391423"/>
                      <a:pt x="3674" y="524812"/>
                    </a:cubicBezTo>
                    <a:cubicBezTo>
                      <a:pt x="7595" y="529183"/>
                      <a:pt x="11619" y="533490"/>
                      <a:pt x="15816" y="537695"/>
                    </a:cubicBezTo>
                    <a:cubicBezTo>
                      <a:pt x="75632" y="597511"/>
                      <a:pt x="153529" y="628151"/>
                      <a:pt x="231913" y="629789"/>
                    </a:cubicBezTo>
                    <a:cubicBezTo>
                      <a:pt x="318952" y="586715"/>
                      <a:pt x="520543" y="305330"/>
                      <a:pt x="533757" y="205156"/>
                    </a:cubicBez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그래픽 10" descr="태양계의 행성들">
                <a:extLst>
                  <a:ext uri="{FF2B5EF4-FFF2-40B4-BE49-F238E27FC236}">
                    <a16:creationId xmlns:a16="http://schemas.microsoft.com/office/drawing/2014/main" id="{343C7ED3-2944-40CB-97DC-A67F60EC9937}"/>
                  </a:ext>
                </a:extLst>
              </p:cNvPr>
              <p:cNvSpPr/>
              <p:nvPr/>
            </p:nvSpPr>
            <p:spPr>
              <a:xfrm>
                <a:off x="4619687" y="5309303"/>
                <a:ext cx="533756" cy="629789"/>
              </a:xfrm>
              <a:custGeom>
                <a:avLst/>
                <a:gdLst>
                  <a:gd name="connsiteX0" fmla="*/ 533757 w 533756"/>
                  <a:gd name="connsiteY0" fmla="*/ 205156 h 629789"/>
                  <a:gd name="connsiteX1" fmla="*/ 461270 w 533756"/>
                  <a:gd name="connsiteY1" fmla="*/ 92234 h 629789"/>
                  <a:gd name="connsiteX2" fmla="*/ 107564 w 533756"/>
                  <a:gd name="connsiteY2" fmla="*/ 28449 h 629789"/>
                  <a:gd name="connsiteX3" fmla="*/ 3674 w 533756"/>
                  <a:gd name="connsiteY3" fmla="*/ 524812 h 629789"/>
                  <a:gd name="connsiteX4" fmla="*/ 15816 w 533756"/>
                  <a:gd name="connsiteY4" fmla="*/ 537695 h 629789"/>
                  <a:gd name="connsiteX5" fmla="*/ 231913 w 533756"/>
                  <a:gd name="connsiteY5" fmla="*/ 629789 h 629789"/>
                  <a:gd name="connsiteX6" fmla="*/ 533757 w 533756"/>
                  <a:gd name="connsiteY6" fmla="*/ 205156 h 6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3756" h="629789">
                    <a:moveTo>
                      <a:pt x="533757" y="205156"/>
                    </a:moveTo>
                    <a:cubicBezTo>
                      <a:pt x="518472" y="163972"/>
                      <a:pt x="494368" y="125331"/>
                      <a:pt x="461270" y="92234"/>
                    </a:cubicBezTo>
                    <a:cubicBezTo>
                      <a:pt x="365625" y="-3420"/>
                      <a:pt x="223771" y="-24658"/>
                      <a:pt x="107564" y="28449"/>
                    </a:cubicBezTo>
                    <a:cubicBezTo>
                      <a:pt x="27062" y="152034"/>
                      <a:pt x="-12831" y="391423"/>
                      <a:pt x="3674" y="524812"/>
                    </a:cubicBezTo>
                    <a:cubicBezTo>
                      <a:pt x="7595" y="529183"/>
                      <a:pt x="11619" y="533490"/>
                      <a:pt x="15816" y="537695"/>
                    </a:cubicBezTo>
                    <a:cubicBezTo>
                      <a:pt x="75632" y="597511"/>
                      <a:pt x="153529" y="628151"/>
                      <a:pt x="231913" y="629789"/>
                    </a:cubicBezTo>
                    <a:cubicBezTo>
                      <a:pt x="318952" y="586715"/>
                      <a:pt x="520543" y="305330"/>
                      <a:pt x="533757" y="205156"/>
                    </a:cubicBez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" name="그래픽 10" descr="태양계의 행성들">
              <a:extLst>
                <a:ext uri="{FF2B5EF4-FFF2-40B4-BE49-F238E27FC236}">
                  <a16:creationId xmlns:a16="http://schemas.microsoft.com/office/drawing/2014/main" id="{5D629DD4-B630-459B-9B74-4A6ACCF847D6}"/>
                </a:ext>
              </a:extLst>
            </p:cNvPr>
            <p:cNvGrpSpPr/>
            <p:nvPr/>
          </p:nvGrpSpPr>
          <p:grpSpPr>
            <a:xfrm>
              <a:off x="4851600" y="5514459"/>
              <a:ext cx="321552" cy="424703"/>
              <a:chOff x="4851600" y="5514459"/>
              <a:chExt cx="321552" cy="424703"/>
            </a:xfrm>
            <a:solidFill>
              <a:srgbClr val="E6E6E6"/>
            </a:solidFill>
          </p:grpSpPr>
          <p:sp>
            <p:nvSpPr>
              <p:cNvPr id="21" name="그래픽 10" descr="태양계의 행성들">
                <a:extLst>
                  <a:ext uri="{FF2B5EF4-FFF2-40B4-BE49-F238E27FC236}">
                    <a16:creationId xmlns:a16="http://schemas.microsoft.com/office/drawing/2014/main" id="{202428D8-E495-44BF-8CBE-DE36DEC77C71}"/>
                  </a:ext>
                </a:extLst>
              </p:cNvPr>
              <p:cNvSpPr/>
              <p:nvPr/>
            </p:nvSpPr>
            <p:spPr>
              <a:xfrm>
                <a:off x="4851600" y="5514459"/>
                <a:ext cx="321552" cy="424703"/>
              </a:xfrm>
              <a:custGeom>
                <a:avLst/>
                <a:gdLst>
                  <a:gd name="connsiteX0" fmla="*/ 229365 w 321552"/>
                  <a:gd name="connsiteY0" fmla="*/ 332539 h 424703"/>
                  <a:gd name="connsiteX1" fmla="*/ 301844 w 321552"/>
                  <a:gd name="connsiteY1" fmla="*/ 0 h 424703"/>
                  <a:gd name="connsiteX2" fmla="*/ 193315 w 321552"/>
                  <a:gd name="connsiteY2" fmla="*/ 92401 h 424703"/>
                  <a:gd name="connsiteX3" fmla="*/ 0 w 321552"/>
                  <a:gd name="connsiteY3" fmla="*/ 424633 h 424703"/>
                  <a:gd name="connsiteX4" fmla="*/ 229365 w 321552"/>
                  <a:gd name="connsiteY4" fmla="*/ 332539 h 42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552" h="424703">
                    <a:moveTo>
                      <a:pt x="229365" y="332539"/>
                    </a:moveTo>
                    <a:cubicBezTo>
                      <a:pt x="319278" y="242618"/>
                      <a:pt x="343383" y="111891"/>
                      <a:pt x="301844" y="0"/>
                    </a:cubicBezTo>
                    <a:cubicBezTo>
                      <a:pt x="265093" y="26341"/>
                      <a:pt x="228468" y="57249"/>
                      <a:pt x="193315" y="92401"/>
                    </a:cubicBezTo>
                    <a:cubicBezTo>
                      <a:pt x="83267" y="202450"/>
                      <a:pt x="14174" y="326854"/>
                      <a:pt x="0" y="424633"/>
                    </a:cubicBezTo>
                    <a:cubicBezTo>
                      <a:pt x="82818" y="426374"/>
                      <a:pt x="166171" y="395725"/>
                      <a:pt x="229365" y="3325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그래픽 10" descr="태양계의 행성들">
                <a:extLst>
                  <a:ext uri="{FF2B5EF4-FFF2-40B4-BE49-F238E27FC236}">
                    <a16:creationId xmlns:a16="http://schemas.microsoft.com/office/drawing/2014/main" id="{96749795-8B10-4C7E-9150-8FA6ED37447E}"/>
                  </a:ext>
                </a:extLst>
              </p:cNvPr>
              <p:cNvSpPr/>
              <p:nvPr/>
            </p:nvSpPr>
            <p:spPr>
              <a:xfrm>
                <a:off x="4851600" y="5514459"/>
                <a:ext cx="321552" cy="424703"/>
              </a:xfrm>
              <a:custGeom>
                <a:avLst/>
                <a:gdLst>
                  <a:gd name="connsiteX0" fmla="*/ 229365 w 321552"/>
                  <a:gd name="connsiteY0" fmla="*/ 332539 h 424703"/>
                  <a:gd name="connsiteX1" fmla="*/ 301844 w 321552"/>
                  <a:gd name="connsiteY1" fmla="*/ 0 h 424703"/>
                  <a:gd name="connsiteX2" fmla="*/ 193315 w 321552"/>
                  <a:gd name="connsiteY2" fmla="*/ 92401 h 424703"/>
                  <a:gd name="connsiteX3" fmla="*/ 0 w 321552"/>
                  <a:gd name="connsiteY3" fmla="*/ 424633 h 424703"/>
                  <a:gd name="connsiteX4" fmla="*/ 229365 w 321552"/>
                  <a:gd name="connsiteY4" fmla="*/ 332539 h 42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552" h="424703">
                    <a:moveTo>
                      <a:pt x="229365" y="332539"/>
                    </a:moveTo>
                    <a:cubicBezTo>
                      <a:pt x="319278" y="242618"/>
                      <a:pt x="343383" y="111891"/>
                      <a:pt x="301844" y="0"/>
                    </a:cubicBezTo>
                    <a:cubicBezTo>
                      <a:pt x="265093" y="26341"/>
                      <a:pt x="228468" y="57249"/>
                      <a:pt x="193315" y="92401"/>
                    </a:cubicBezTo>
                    <a:cubicBezTo>
                      <a:pt x="83267" y="202450"/>
                      <a:pt x="14174" y="326854"/>
                      <a:pt x="0" y="424633"/>
                    </a:cubicBezTo>
                    <a:cubicBezTo>
                      <a:pt x="82818" y="426374"/>
                      <a:pt x="166171" y="395725"/>
                      <a:pt x="229365" y="3325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래픽 10" descr="태양계의 행성들">
              <a:extLst>
                <a:ext uri="{FF2B5EF4-FFF2-40B4-BE49-F238E27FC236}">
                  <a16:creationId xmlns:a16="http://schemas.microsoft.com/office/drawing/2014/main" id="{11A6774D-0BA2-44B2-A2A3-51B455433A87}"/>
                </a:ext>
              </a:extLst>
            </p:cNvPr>
            <p:cNvGrpSpPr/>
            <p:nvPr/>
          </p:nvGrpSpPr>
          <p:grpSpPr>
            <a:xfrm>
              <a:off x="4543259" y="5337752"/>
              <a:ext cx="190645" cy="496363"/>
              <a:chOff x="4543259" y="5337752"/>
              <a:chExt cx="190645" cy="496363"/>
            </a:xfrm>
            <a:solidFill>
              <a:srgbClr val="E6E6E6"/>
            </a:solidFill>
          </p:grpSpPr>
          <p:sp>
            <p:nvSpPr>
              <p:cNvPr id="24" name="그래픽 10" descr="태양계의 행성들">
                <a:extLst>
                  <a:ext uri="{FF2B5EF4-FFF2-40B4-BE49-F238E27FC236}">
                    <a16:creationId xmlns:a16="http://schemas.microsoft.com/office/drawing/2014/main" id="{873A559F-3C97-417F-8653-E7989F6AB915}"/>
                  </a:ext>
                </a:extLst>
              </p:cNvPr>
              <p:cNvSpPr/>
              <p:nvPr/>
            </p:nvSpPr>
            <p:spPr>
              <a:xfrm>
                <a:off x="4543259" y="5337752"/>
                <a:ext cx="190645" cy="496363"/>
              </a:xfrm>
              <a:custGeom>
                <a:avLst/>
                <a:gdLst>
                  <a:gd name="connsiteX0" fmla="*/ 183992 w 190645"/>
                  <a:gd name="connsiteY0" fmla="*/ 0 h 496363"/>
                  <a:gd name="connsiteX1" fmla="*/ 92236 w 190645"/>
                  <a:gd name="connsiteY1" fmla="*/ 63785 h 496363"/>
                  <a:gd name="connsiteX2" fmla="*/ 80101 w 190645"/>
                  <a:gd name="connsiteY2" fmla="*/ 496364 h 496363"/>
                  <a:gd name="connsiteX3" fmla="*/ 190646 w 190645"/>
                  <a:gd name="connsiteY3" fmla="*/ 109442 h 496363"/>
                  <a:gd name="connsiteX4" fmla="*/ 183992 w 190645"/>
                  <a:gd name="connsiteY4" fmla="*/ 0 h 496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645" h="496363">
                    <a:moveTo>
                      <a:pt x="183992" y="0"/>
                    </a:moveTo>
                    <a:cubicBezTo>
                      <a:pt x="150753" y="15183"/>
                      <a:pt x="119593" y="36428"/>
                      <a:pt x="92236" y="63785"/>
                    </a:cubicBezTo>
                    <a:cubicBezTo>
                      <a:pt x="-26569" y="182590"/>
                      <a:pt x="-30593" y="372684"/>
                      <a:pt x="80101" y="496364"/>
                    </a:cubicBezTo>
                    <a:cubicBezTo>
                      <a:pt x="146052" y="420405"/>
                      <a:pt x="190646" y="275637"/>
                      <a:pt x="190646" y="109442"/>
                    </a:cubicBezTo>
                    <a:cubicBezTo>
                      <a:pt x="190638" y="71667"/>
                      <a:pt x="188323" y="35003"/>
                      <a:pt x="18399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그래픽 10" descr="태양계의 행성들">
                <a:extLst>
                  <a:ext uri="{FF2B5EF4-FFF2-40B4-BE49-F238E27FC236}">
                    <a16:creationId xmlns:a16="http://schemas.microsoft.com/office/drawing/2014/main" id="{124CE619-2E67-404B-A491-F6C117BEAB99}"/>
                  </a:ext>
                </a:extLst>
              </p:cNvPr>
              <p:cNvSpPr/>
              <p:nvPr/>
            </p:nvSpPr>
            <p:spPr>
              <a:xfrm>
                <a:off x="4543259" y="5337752"/>
                <a:ext cx="190645" cy="496363"/>
              </a:xfrm>
              <a:custGeom>
                <a:avLst/>
                <a:gdLst>
                  <a:gd name="connsiteX0" fmla="*/ 183992 w 190645"/>
                  <a:gd name="connsiteY0" fmla="*/ 0 h 496363"/>
                  <a:gd name="connsiteX1" fmla="*/ 92236 w 190645"/>
                  <a:gd name="connsiteY1" fmla="*/ 63785 h 496363"/>
                  <a:gd name="connsiteX2" fmla="*/ 80101 w 190645"/>
                  <a:gd name="connsiteY2" fmla="*/ 496364 h 496363"/>
                  <a:gd name="connsiteX3" fmla="*/ 190646 w 190645"/>
                  <a:gd name="connsiteY3" fmla="*/ 109442 h 496363"/>
                  <a:gd name="connsiteX4" fmla="*/ 183992 w 190645"/>
                  <a:gd name="connsiteY4" fmla="*/ 0 h 496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645" h="496363">
                    <a:moveTo>
                      <a:pt x="183992" y="0"/>
                    </a:moveTo>
                    <a:cubicBezTo>
                      <a:pt x="150753" y="15183"/>
                      <a:pt x="119593" y="36428"/>
                      <a:pt x="92236" y="63785"/>
                    </a:cubicBezTo>
                    <a:cubicBezTo>
                      <a:pt x="-26569" y="182590"/>
                      <a:pt x="-30593" y="372684"/>
                      <a:pt x="80101" y="496364"/>
                    </a:cubicBezTo>
                    <a:cubicBezTo>
                      <a:pt x="146052" y="420405"/>
                      <a:pt x="190646" y="275637"/>
                      <a:pt x="190646" y="109442"/>
                    </a:cubicBezTo>
                    <a:cubicBezTo>
                      <a:pt x="190638" y="71667"/>
                      <a:pt x="188323" y="35003"/>
                      <a:pt x="18399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그래픽 10" descr="태양계의 행성들">
              <a:extLst>
                <a:ext uri="{FF2B5EF4-FFF2-40B4-BE49-F238E27FC236}">
                  <a16:creationId xmlns:a16="http://schemas.microsoft.com/office/drawing/2014/main" id="{838A05DB-479B-4034-9BC7-085942C4B63C}"/>
                </a:ext>
              </a:extLst>
            </p:cNvPr>
            <p:cNvSpPr/>
            <p:nvPr/>
          </p:nvSpPr>
          <p:spPr>
            <a:xfrm>
              <a:off x="4887419" y="5625644"/>
              <a:ext cx="55223" cy="55795"/>
            </a:xfrm>
            <a:custGeom>
              <a:avLst/>
              <a:gdLst>
                <a:gd name="connsiteX0" fmla="*/ 55223 w 55223"/>
                <a:gd name="connsiteY0" fmla="*/ 27897 h 55795"/>
                <a:gd name="connsiteX1" fmla="*/ 27612 w 55223"/>
                <a:gd name="connsiteY1" fmla="*/ 55795 h 55795"/>
                <a:gd name="connsiteX2" fmla="*/ 0 w 55223"/>
                <a:gd name="connsiteY2" fmla="*/ 27897 h 55795"/>
                <a:gd name="connsiteX3" fmla="*/ 27612 w 55223"/>
                <a:gd name="connsiteY3" fmla="*/ 0 h 55795"/>
                <a:gd name="connsiteX4" fmla="*/ 55223 w 55223"/>
                <a:gd name="connsiteY4" fmla="*/ 27897 h 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23" h="55795">
                  <a:moveTo>
                    <a:pt x="55223" y="27897"/>
                  </a:moveTo>
                  <a:cubicBezTo>
                    <a:pt x="55223" y="43305"/>
                    <a:pt x="42861" y="55795"/>
                    <a:pt x="27612" y="55795"/>
                  </a:cubicBezTo>
                  <a:cubicBezTo>
                    <a:pt x="12362" y="55795"/>
                    <a:pt x="0" y="43305"/>
                    <a:pt x="0" y="27897"/>
                  </a:cubicBezTo>
                  <a:cubicBezTo>
                    <a:pt x="0" y="12490"/>
                    <a:pt x="12362" y="0"/>
                    <a:pt x="27612" y="0"/>
                  </a:cubicBezTo>
                  <a:cubicBezTo>
                    <a:pt x="42861" y="0"/>
                    <a:pt x="55223" y="12490"/>
                    <a:pt x="55223" y="27897"/>
                  </a:cubicBezTo>
                  <a:close/>
                </a:path>
              </a:pathLst>
            </a:custGeom>
            <a:solidFill>
              <a:srgbClr val="F2F2F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그래픽 10" descr="태양계의 행성들">
              <a:extLst>
                <a:ext uri="{FF2B5EF4-FFF2-40B4-BE49-F238E27FC236}">
                  <a16:creationId xmlns:a16="http://schemas.microsoft.com/office/drawing/2014/main" id="{427366D1-5D11-48D1-8F60-61544294B41C}"/>
                </a:ext>
              </a:extLst>
            </p:cNvPr>
            <p:cNvSpPr/>
            <p:nvPr/>
          </p:nvSpPr>
          <p:spPr>
            <a:xfrm>
              <a:off x="4845871" y="5485562"/>
              <a:ext cx="82628" cy="83781"/>
            </a:xfrm>
            <a:custGeom>
              <a:avLst/>
              <a:gdLst>
                <a:gd name="connsiteX0" fmla="*/ 82629 w 82628"/>
                <a:gd name="connsiteY0" fmla="*/ 41891 h 83781"/>
                <a:gd name="connsiteX1" fmla="*/ 41314 w 82628"/>
                <a:gd name="connsiteY1" fmla="*/ 83782 h 83781"/>
                <a:gd name="connsiteX2" fmla="*/ 0 w 82628"/>
                <a:gd name="connsiteY2" fmla="*/ 41891 h 83781"/>
                <a:gd name="connsiteX3" fmla="*/ 41314 w 82628"/>
                <a:gd name="connsiteY3" fmla="*/ 0 h 83781"/>
                <a:gd name="connsiteX4" fmla="*/ 82629 w 82628"/>
                <a:gd name="connsiteY4" fmla="*/ 41891 h 8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28" h="83781">
                  <a:moveTo>
                    <a:pt x="82629" y="41891"/>
                  </a:moveTo>
                  <a:cubicBezTo>
                    <a:pt x="82629" y="65027"/>
                    <a:pt x="64132" y="83782"/>
                    <a:pt x="41314" y="83782"/>
                  </a:cubicBezTo>
                  <a:cubicBezTo>
                    <a:pt x="18497" y="83782"/>
                    <a:pt x="0" y="65027"/>
                    <a:pt x="0" y="41891"/>
                  </a:cubicBezTo>
                  <a:cubicBezTo>
                    <a:pt x="0" y="18755"/>
                    <a:pt x="18497" y="0"/>
                    <a:pt x="41314" y="0"/>
                  </a:cubicBezTo>
                  <a:cubicBezTo>
                    <a:pt x="64132" y="0"/>
                    <a:pt x="82629" y="18755"/>
                    <a:pt x="82629" y="41891"/>
                  </a:cubicBezTo>
                  <a:close/>
                </a:path>
              </a:pathLst>
            </a:custGeom>
            <a:solidFill>
              <a:srgbClr val="F2F2F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래픽 10" descr="태양계의 행성들">
            <a:extLst>
              <a:ext uri="{FF2B5EF4-FFF2-40B4-BE49-F238E27FC236}">
                <a16:creationId xmlns:a16="http://schemas.microsoft.com/office/drawing/2014/main" id="{C58B380A-8D14-4110-9BF0-635A38EEE501}"/>
              </a:ext>
            </a:extLst>
          </p:cNvPr>
          <p:cNvGrpSpPr/>
          <p:nvPr/>
        </p:nvGrpSpPr>
        <p:grpSpPr>
          <a:xfrm>
            <a:off x="4932131" y="4480076"/>
            <a:ext cx="1008178" cy="849586"/>
            <a:chOff x="4932131" y="4480076"/>
            <a:chExt cx="1008178" cy="849586"/>
          </a:xfrm>
        </p:grpSpPr>
        <p:sp>
          <p:nvSpPr>
            <p:cNvPr id="29" name="그래픽 10" descr="태양계의 행성들">
              <a:extLst>
                <a:ext uri="{FF2B5EF4-FFF2-40B4-BE49-F238E27FC236}">
                  <a16:creationId xmlns:a16="http://schemas.microsoft.com/office/drawing/2014/main" id="{1A588615-569F-4DE8-AC5B-947300D51119}"/>
                </a:ext>
              </a:extLst>
            </p:cNvPr>
            <p:cNvSpPr/>
            <p:nvPr/>
          </p:nvSpPr>
          <p:spPr>
            <a:xfrm rot="-2700000">
              <a:off x="4964750" y="4512693"/>
              <a:ext cx="157490" cy="157493"/>
            </a:xfrm>
            <a:custGeom>
              <a:avLst/>
              <a:gdLst>
                <a:gd name="connsiteX0" fmla="*/ 157490 w 157490"/>
                <a:gd name="connsiteY0" fmla="*/ 78747 h 157493"/>
                <a:gd name="connsiteX1" fmla="*/ 78745 w 157490"/>
                <a:gd name="connsiteY1" fmla="*/ 157493 h 157493"/>
                <a:gd name="connsiteX2" fmla="*/ 0 w 157490"/>
                <a:gd name="connsiteY2" fmla="*/ 78747 h 157493"/>
                <a:gd name="connsiteX3" fmla="*/ 78745 w 157490"/>
                <a:gd name="connsiteY3" fmla="*/ 0 h 157493"/>
                <a:gd name="connsiteX4" fmla="*/ 157490 w 157490"/>
                <a:gd name="connsiteY4" fmla="*/ 78747 h 15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90" h="157493">
                  <a:moveTo>
                    <a:pt x="157490" y="78747"/>
                  </a:moveTo>
                  <a:cubicBezTo>
                    <a:pt x="157490" y="122237"/>
                    <a:pt x="122235" y="157493"/>
                    <a:pt x="78745" y="157493"/>
                  </a:cubicBezTo>
                  <a:cubicBezTo>
                    <a:pt x="35255" y="157493"/>
                    <a:pt x="0" y="122238"/>
                    <a:pt x="0" y="78747"/>
                  </a:cubicBezTo>
                  <a:cubicBezTo>
                    <a:pt x="0" y="35256"/>
                    <a:pt x="35255" y="0"/>
                    <a:pt x="78745" y="0"/>
                  </a:cubicBezTo>
                  <a:cubicBezTo>
                    <a:pt x="122235" y="0"/>
                    <a:pt x="157490" y="35256"/>
                    <a:pt x="157490" y="78747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그래픽 10" descr="태양계의 행성들">
              <a:extLst>
                <a:ext uri="{FF2B5EF4-FFF2-40B4-BE49-F238E27FC236}">
                  <a16:creationId xmlns:a16="http://schemas.microsoft.com/office/drawing/2014/main" id="{068D6D74-7486-45DA-A5B7-B78F0443D3CA}"/>
                </a:ext>
              </a:extLst>
            </p:cNvPr>
            <p:cNvSpPr/>
            <p:nvPr/>
          </p:nvSpPr>
          <p:spPr>
            <a:xfrm>
              <a:off x="5152698" y="4731498"/>
              <a:ext cx="603361" cy="598164"/>
            </a:xfrm>
            <a:custGeom>
              <a:avLst/>
              <a:gdLst>
                <a:gd name="connsiteX0" fmla="*/ 233749 w 603361"/>
                <a:gd name="connsiteY0" fmla="*/ 536122 h 598164"/>
                <a:gd name="connsiteX1" fmla="*/ 380249 w 603361"/>
                <a:gd name="connsiteY1" fmla="*/ 597939 h 598164"/>
                <a:gd name="connsiteX2" fmla="*/ 470579 w 603361"/>
                <a:gd name="connsiteY2" fmla="*/ 590647 h 598164"/>
                <a:gd name="connsiteX3" fmla="*/ 603362 w 603361"/>
                <a:gd name="connsiteY3" fmla="*/ 537823 h 598164"/>
                <a:gd name="connsiteX4" fmla="*/ 384414 w 603361"/>
                <a:gd name="connsiteY4" fmla="*/ 183865 h 598164"/>
                <a:gd name="connsiteX5" fmla="*/ 57396 w 603361"/>
                <a:gd name="connsiteY5" fmla="*/ 0 h 598164"/>
                <a:gd name="connsiteX6" fmla="*/ 7628 w 603361"/>
                <a:gd name="connsiteY6" fmla="*/ 281251 h 598164"/>
                <a:gd name="connsiteX7" fmla="*/ 86319 w 603361"/>
                <a:gd name="connsiteY7" fmla="*/ 450360 h 598164"/>
                <a:gd name="connsiteX8" fmla="*/ 233749 w 603361"/>
                <a:gd name="connsiteY8" fmla="*/ 536122 h 59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3361" h="598164">
                  <a:moveTo>
                    <a:pt x="233749" y="536122"/>
                  </a:moveTo>
                  <a:cubicBezTo>
                    <a:pt x="277847" y="556597"/>
                    <a:pt x="327717" y="577599"/>
                    <a:pt x="380249" y="597939"/>
                  </a:cubicBezTo>
                  <a:cubicBezTo>
                    <a:pt x="409936" y="598931"/>
                    <a:pt x="440191" y="596687"/>
                    <a:pt x="470579" y="590647"/>
                  </a:cubicBezTo>
                  <a:cubicBezTo>
                    <a:pt x="519158" y="580985"/>
                    <a:pt x="563791" y="562708"/>
                    <a:pt x="603362" y="537823"/>
                  </a:cubicBezTo>
                  <a:cubicBezTo>
                    <a:pt x="586006" y="454754"/>
                    <a:pt x="485210" y="286764"/>
                    <a:pt x="384414" y="183865"/>
                  </a:cubicBezTo>
                  <a:cubicBezTo>
                    <a:pt x="278020" y="75258"/>
                    <a:pt x="168121" y="1173"/>
                    <a:pt x="57396" y="0"/>
                  </a:cubicBezTo>
                  <a:cubicBezTo>
                    <a:pt x="7951" y="81282"/>
                    <a:pt x="-12390" y="180589"/>
                    <a:pt x="7628" y="281251"/>
                  </a:cubicBezTo>
                  <a:cubicBezTo>
                    <a:pt x="20369" y="345367"/>
                    <a:pt x="48096" y="402647"/>
                    <a:pt x="86319" y="450360"/>
                  </a:cubicBezTo>
                  <a:cubicBezTo>
                    <a:pt x="127173" y="485205"/>
                    <a:pt x="188879" y="515294"/>
                    <a:pt x="233749" y="536122"/>
                  </a:cubicBezTo>
                  <a:close/>
                </a:path>
              </a:pathLst>
            </a:custGeom>
            <a:solidFill>
              <a:srgbClr val="FFFFF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그래픽 10" descr="태양계의 행성들">
              <a:extLst>
                <a:ext uri="{FF2B5EF4-FFF2-40B4-BE49-F238E27FC236}">
                  <a16:creationId xmlns:a16="http://schemas.microsoft.com/office/drawing/2014/main" id="{5CB4DDEF-9FA6-4EE6-907E-1542591E73C7}"/>
                </a:ext>
              </a:extLst>
            </p:cNvPr>
            <p:cNvSpPr/>
            <p:nvPr/>
          </p:nvSpPr>
          <p:spPr>
            <a:xfrm>
              <a:off x="5483352" y="4542255"/>
              <a:ext cx="456958" cy="487089"/>
            </a:xfrm>
            <a:custGeom>
              <a:avLst/>
              <a:gdLst>
                <a:gd name="connsiteX0" fmla="*/ 66360 w 456958"/>
                <a:gd name="connsiteY0" fmla="*/ 329010 h 487089"/>
                <a:gd name="connsiteX1" fmla="*/ 448187 w 456958"/>
                <a:gd name="connsiteY1" fmla="*/ 476306 h 487089"/>
                <a:gd name="connsiteX2" fmla="*/ 449353 w 456958"/>
                <a:gd name="connsiteY2" fmla="*/ 316954 h 487089"/>
                <a:gd name="connsiteX3" fmla="*/ 23176 w 456958"/>
                <a:gd name="connsiteY3" fmla="*/ 2086 h 487089"/>
                <a:gd name="connsiteX4" fmla="*/ 66360 w 456958"/>
                <a:gd name="connsiteY4" fmla="*/ 329010 h 48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58" h="487089">
                  <a:moveTo>
                    <a:pt x="66360" y="329010"/>
                  </a:moveTo>
                  <a:cubicBezTo>
                    <a:pt x="209341" y="510986"/>
                    <a:pt x="404443" y="494906"/>
                    <a:pt x="448187" y="476306"/>
                  </a:cubicBezTo>
                  <a:cubicBezTo>
                    <a:pt x="459148" y="425333"/>
                    <a:pt x="460172" y="371345"/>
                    <a:pt x="449353" y="316954"/>
                  </a:cubicBezTo>
                  <a:cubicBezTo>
                    <a:pt x="409404" y="115970"/>
                    <a:pt x="223027" y="-18553"/>
                    <a:pt x="23176" y="2086"/>
                  </a:cubicBezTo>
                  <a:cubicBezTo>
                    <a:pt x="-2937" y="51823"/>
                    <a:pt x="-26033" y="211418"/>
                    <a:pt x="66360" y="329010"/>
                  </a:cubicBezTo>
                  <a:close/>
                </a:path>
              </a:pathLst>
            </a:custGeom>
            <a:solidFill>
              <a:srgbClr val="FFFFF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그래픽 10" descr="태양계의 행성들">
              <a:extLst>
                <a:ext uri="{FF2B5EF4-FFF2-40B4-BE49-F238E27FC236}">
                  <a16:creationId xmlns:a16="http://schemas.microsoft.com/office/drawing/2014/main" id="{8C634E20-14BB-4906-B5AA-B440E3D5912F}"/>
                </a:ext>
              </a:extLst>
            </p:cNvPr>
            <p:cNvSpPr/>
            <p:nvPr/>
          </p:nvSpPr>
          <p:spPr>
            <a:xfrm>
              <a:off x="5239252" y="5182045"/>
              <a:ext cx="293695" cy="147391"/>
            </a:xfrm>
            <a:custGeom>
              <a:avLst/>
              <a:gdLst>
                <a:gd name="connsiteX0" fmla="*/ 293695 w 293695"/>
                <a:gd name="connsiteY0" fmla="*/ 147392 h 147391"/>
                <a:gd name="connsiteX1" fmla="*/ 165141 w 293695"/>
                <a:gd name="connsiteY1" fmla="*/ 48730 h 147391"/>
                <a:gd name="connsiteX2" fmla="*/ 64779 w 293695"/>
                <a:gd name="connsiteY2" fmla="*/ 28539 h 147391"/>
                <a:gd name="connsiteX3" fmla="*/ 128 w 293695"/>
                <a:gd name="connsiteY3" fmla="*/ 9 h 147391"/>
                <a:gd name="connsiteX4" fmla="*/ 17 w 293695"/>
                <a:gd name="connsiteY4" fmla="*/ 127 h 147391"/>
                <a:gd name="connsiteX5" fmla="*/ 292711 w 293695"/>
                <a:gd name="connsiteY5" fmla="*/ 147352 h 147391"/>
                <a:gd name="connsiteX6" fmla="*/ 293695 w 293695"/>
                <a:gd name="connsiteY6" fmla="*/ 147392 h 14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695" h="147391">
                  <a:moveTo>
                    <a:pt x="293695" y="147392"/>
                  </a:moveTo>
                  <a:cubicBezTo>
                    <a:pt x="264590" y="111908"/>
                    <a:pt x="230383" y="71936"/>
                    <a:pt x="165141" y="48730"/>
                  </a:cubicBezTo>
                  <a:cubicBezTo>
                    <a:pt x="118531" y="32153"/>
                    <a:pt x="115704" y="45336"/>
                    <a:pt x="64779" y="28539"/>
                  </a:cubicBezTo>
                  <a:cubicBezTo>
                    <a:pt x="57180" y="26035"/>
                    <a:pt x="31422" y="17176"/>
                    <a:pt x="128" y="9"/>
                  </a:cubicBezTo>
                  <a:cubicBezTo>
                    <a:pt x="49" y="-30"/>
                    <a:pt x="-38" y="64"/>
                    <a:pt x="17" y="127"/>
                  </a:cubicBezTo>
                  <a:cubicBezTo>
                    <a:pt x="70637" y="88095"/>
                    <a:pt x="177205" y="143186"/>
                    <a:pt x="292711" y="147352"/>
                  </a:cubicBezTo>
                  <a:cubicBezTo>
                    <a:pt x="292797" y="147352"/>
                    <a:pt x="293246" y="147383"/>
                    <a:pt x="293695" y="147392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그래픽 10" descr="태양계의 행성들">
              <a:extLst>
                <a:ext uri="{FF2B5EF4-FFF2-40B4-BE49-F238E27FC236}">
                  <a16:creationId xmlns:a16="http://schemas.microsoft.com/office/drawing/2014/main" id="{9E03C9C0-5208-444A-87B1-BD3E937596FB}"/>
                </a:ext>
              </a:extLst>
            </p:cNvPr>
            <p:cNvSpPr/>
            <p:nvPr/>
          </p:nvSpPr>
          <p:spPr>
            <a:xfrm>
              <a:off x="5210094" y="4544333"/>
              <a:ext cx="721437" cy="724988"/>
            </a:xfrm>
            <a:custGeom>
              <a:avLst/>
              <a:gdLst>
                <a:gd name="connsiteX0" fmla="*/ 721437 w 721437"/>
                <a:gd name="connsiteY0" fmla="*/ 474228 h 724988"/>
                <a:gd name="connsiteX1" fmla="*/ 648691 w 721437"/>
                <a:gd name="connsiteY1" fmla="*/ 430051 h 724988"/>
                <a:gd name="connsiteX2" fmla="*/ 553124 w 721437"/>
                <a:gd name="connsiteY2" fmla="*/ 272424 h 724988"/>
                <a:gd name="connsiteX3" fmla="*/ 372408 w 721437"/>
                <a:gd name="connsiteY3" fmla="*/ 292292 h 724988"/>
                <a:gd name="connsiteX4" fmla="*/ 343186 w 721437"/>
                <a:gd name="connsiteY4" fmla="*/ 185700 h 724988"/>
                <a:gd name="connsiteX5" fmla="*/ 381953 w 721437"/>
                <a:gd name="connsiteY5" fmla="*/ 57571 h 724988"/>
                <a:gd name="connsiteX6" fmla="*/ 303222 w 721437"/>
                <a:gd name="connsiteY6" fmla="*/ 25049 h 724988"/>
                <a:gd name="connsiteX7" fmla="*/ 296434 w 721437"/>
                <a:gd name="connsiteY7" fmla="*/ 0 h 724988"/>
                <a:gd name="connsiteX8" fmla="*/ 259659 w 721437"/>
                <a:gd name="connsiteY8" fmla="*/ 5481 h 724988"/>
                <a:gd name="connsiteX9" fmla="*/ 0 w 721437"/>
                <a:gd name="connsiteY9" fmla="*/ 187165 h 724988"/>
                <a:gd name="connsiteX10" fmla="*/ 137492 w 721437"/>
                <a:gd name="connsiteY10" fmla="*/ 400686 h 724988"/>
                <a:gd name="connsiteX11" fmla="*/ 115655 w 721437"/>
                <a:gd name="connsiteY11" fmla="*/ 613625 h 724988"/>
                <a:gd name="connsiteX12" fmla="*/ 115789 w 721437"/>
                <a:gd name="connsiteY12" fmla="*/ 613649 h 724988"/>
                <a:gd name="connsiteX13" fmla="*/ 297922 w 721437"/>
                <a:gd name="connsiteY13" fmla="*/ 561479 h 724988"/>
                <a:gd name="connsiteX14" fmla="*/ 375015 w 721437"/>
                <a:gd name="connsiteY14" fmla="*/ 666582 h 724988"/>
                <a:gd name="connsiteX15" fmla="*/ 545895 w 721437"/>
                <a:gd name="connsiteY15" fmla="*/ 724988 h 724988"/>
                <a:gd name="connsiteX16" fmla="*/ 721437 w 721437"/>
                <a:gd name="connsiteY16" fmla="*/ 474228 h 7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1437" h="724988">
                  <a:moveTo>
                    <a:pt x="721437" y="474228"/>
                  </a:moveTo>
                  <a:cubicBezTo>
                    <a:pt x="694396" y="469235"/>
                    <a:pt x="666511" y="454730"/>
                    <a:pt x="648691" y="430051"/>
                  </a:cubicBezTo>
                  <a:cubicBezTo>
                    <a:pt x="603656" y="367684"/>
                    <a:pt x="609570" y="300529"/>
                    <a:pt x="553124" y="272424"/>
                  </a:cubicBezTo>
                  <a:cubicBezTo>
                    <a:pt x="492418" y="242193"/>
                    <a:pt x="421145" y="326326"/>
                    <a:pt x="372408" y="292292"/>
                  </a:cubicBezTo>
                  <a:cubicBezTo>
                    <a:pt x="335421" y="266471"/>
                    <a:pt x="342367" y="194228"/>
                    <a:pt x="343186" y="185700"/>
                  </a:cubicBezTo>
                  <a:cubicBezTo>
                    <a:pt x="349848" y="116411"/>
                    <a:pt x="397560" y="84558"/>
                    <a:pt x="381953" y="57571"/>
                  </a:cubicBezTo>
                  <a:cubicBezTo>
                    <a:pt x="367487" y="32562"/>
                    <a:pt x="321349" y="51020"/>
                    <a:pt x="303222" y="25049"/>
                  </a:cubicBezTo>
                  <a:cubicBezTo>
                    <a:pt x="298568" y="18372"/>
                    <a:pt x="296481" y="9717"/>
                    <a:pt x="296434" y="0"/>
                  </a:cubicBezTo>
                  <a:cubicBezTo>
                    <a:pt x="284212" y="1268"/>
                    <a:pt x="271951" y="3040"/>
                    <a:pt x="259659" y="5481"/>
                  </a:cubicBezTo>
                  <a:cubicBezTo>
                    <a:pt x="147044" y="27868"/>
                    <a:pt x="55304" y="96236"/>
                    <a:pt x="0" y="187165"/>
                  </a:cubicBezTo>
                  <a:cubicBezTo>
                    <a:pt x="58327" y="206410"/>
                    <a:pt x="125073" y="306891"/>
                    <a:pt x="137492" y="400686"/>
                  </a:cubicBezTo>
                  <a:cubicBezTo>
                    <a:pt x="149280" y="489670"/>
                    <a:pt x="116954" y="608814"/>
                    <a:pt x="115655" y="613625"/>
                  </a:cubicBezTo>
                  <a:cubicBezTo>
                    <a:pt x="115631" y="613735"/>
                    <a:pt x="115694" y="613719"/>
                    <a:pt x="115789" y="613649"/>
                  </a:cubicBezTo>
                  <a:cubicBezTo>
                    <a:pt x="172124" y="574008"/>
                    <a:pt x="245028" y="535516"/>
                    <a:pt x="297922" y="561479"/>
                  </a:cubicBezTo>
                  <a:cubicBezTo>
                    <a:pt x="339193" y="581732"/>
                    <a:pt x="339414" y="627067"/>
                    <a:pt x="375015" y="666582"/>
                  </a:cubicBezTo>
                  <a:cubicBezTo>
                    <a:pt x="402883" y="697506"/>
                    <a:pt x="452329" y="724674"/>
                    <a:pt x="545895" y="724988"/>
                  </a:cubicBezTo>
                  <a:cubicBezTo>
                    <a:pt x="635777" y="668488"/>
                    <a:pt x="699175" y="577591"/>
                    <a:pt x="721437" y="474228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래픽 10" descr="태양계의 행성들">
            <a:extLst>
              <a:ext uri="{FF2B5EF4-FFF2-40B4-BE49-F238E27FC236}">
                <a16:creationId xmlns:a16="http://schemas.microsoft.com/office/drawing/2014/main" id="{A8FB69F4-466F-4CF2-B896-0ABF72B1303A}"/>
              </a:ext>
            </a:extLst>
          </p:cNvPr>
          <p:cNvGrpSpPr/>
          <p:nvPr/>
        </p:nvGrpSpPr>
        <p:grpSpPr>
          <a:xfrm>
            <a:off x="5921743" y="3930841"/>
            <a:ext cx="629903" cy="629865"/>
            <a:chOff x="5921743" y="3930841"/>
            <a:chExt cx="629903" cy="629865"/>
          </a:xfrm>
        </p:grpSpPr>
        <p:sp>
          <p:nvSpPr>
            <p:cNvPr id="35" name="그래픽 10" descr="태양계의 행성들">
              <a:extLst>
                <a:ext uri="{FF2B5EF4-FFF2-40B4-BE49-F238E27FC236}">
                  <a16:creationId xmlns:a16="http://schemas.microsoft.com/office/drawing/2014/main" id="{5C896221-1919-4518-B9B9-D280EEC5C403}"/>
                </a:ext>
              </a:extLst>
            </p:cNvPr>
            <p:cNvSpPr/>
            <p:nvPr/>
          </p:nvSpPr>
          <p:spPr>
            <a:xfrm>
              <a:off x="5921743" y="3930841"/>
              <a:ext cx="431626" cy="431625"/>
            </a:xfrm>
            <a:custGeom>
              <a:avLst/>
              <a:gdLst>
                <a:gd name="connsiteX0" fmla="*/ 92228 w 431626"/>
                <a:gd name="connsiteY0" fmla="*/ 92228 h 431625"/>
                <a:gd name="connsiteX1" fmla="*/ 22333 w 431626"/>
                <a:gd name="connsiteY1" fmla="*/ 431626 h 431625"/>
                <a:gd name="connsiteX2" fmla="*/ 431626 w 431626"/>
                <a:gd name="connsiteY2" fmla="*/ 22333 h 431625"/>
                <a:gd name="connsiteX3" fmla="*/ 92228 w 431626"/>
                <a:gd name="connsiteY3" fmla="*/ 92228 h 43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626" h="431625">
                  <a:moveTo>
                    <a:pt x="92228" y="92228"/>
                  </a:moveTo>
                  <a:cubicBezTo>
                    <a:pt x="473" y="183984"/>
                    <a:pt x="-22805" y="318262"/>
                    <a:pt x="22333" y="431626"/>
                  </a:cubicBezTo>
                  <a:lnTo>
                    <a:pt x="431626" y="22333"/>
                  </a:lnTo>
                  <a:cubicBezTo>
                    <a:pt x="318263" y="-22805"/>
                    <a:pt x="183984" y="473"/>
                    <a:pt x="92228" y="92228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그래픽 10" descr="태양계의 행성들">
              <a:extLst>
                <a:ext uri="{FF2B5EF4-FFF2-40B4-BE49-F238E27FC236}">
                  <a16:creationId xmlns:a16="http://schemas.microsoft.com/office/drawing/2014/main" id="{F2E3CFB5-2EA1-4C72-928F-9133ABE88F19}"/>
                </a:ext>
              </a:extLst>
            </p:cNvPr>
            <p:cNvSpPr/>
            <p:nvPr/>
          </p:nvSpPr>
          <p:spPr>
            <a:xfrm>
              <a:off x="6120078" y="4132370"/>
              <a:ext cx="431101" cy="421018"/>
            </a:xfrm>
            <a:custGeom>
              <a:avLst/>
              <a:gdLst>
                <a:gd name="connsiteX0" fmla="*/ 3193 w 431101"/>
                <a:gd name="connsiteY0" fmla="*/ 407270 h 421018"/>
                <a:gd name="connsiteX1" fmla="*/ 49015 w 431101"/>
                <a:gd name="connsiteY1" fmla="*/ 421019 h 421018"/>
                <a:gd name="connsiteX2" fmla="*/ 207651 w 431101"/>
                <a:gd name="connsiteY2" fmla="*/ 364061 h 421018"/>
                <a:gd name="connsiteX3" fmla="*/ 431102 w 431101"/>
                <a:gd name="connsiteY3" fmla="*/ 96252 h 421018"/>
                <a:gd name="connsiteX4" fmla="*/ 410462 w 431101"/>
                <a:gd name="connsiteY4" fmla="*/ 0 h 421018"/>
                <a:gd name="connsiteX5" fmla="*/ 91105 w 431101"/>
                <a:gd name="connsiteY5" fmla="*/ 138846 h 421018"/>
                <a:gd name="connsiteX6" fmla="*/ 3193 w 431101"/>
                <a:gd name="connsiteY6" fmla="*/ 407270 h 42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101" h="421018">
                  <a:moveTo>
                    <a:pt x="3193" y="407270"/>
                  </a:moveTo>
                  <a:cubicBezTo>
                    <a:pt x="18162" y="413041"/>
                    <a:pt x="33479" y="417625"/>
                    <a:pt x="49015" y="421019"/>
                  </a:cubicBezTo>
                  <a:cubicBezTo>
                    <a:pt x="49015" y="421019"/>
                    <a:pt x="130479" y="411309"/>
                    <a:pt x="207651" y="364061"/>
                  </a:cubicBezTo>
                  <a:cubicBezTo>
                    <a:pt x="284822" y="316813"/>
                    <a:pt x="431102" y="96252"/>
                    <a:pt x="431102" y="96252"/>
                  </a:cubicBezTo>
                  <a:cubicBezTo>
                    <a:pt x="429314" y="63501"/>
                    <a:pt x="422416" y="31003"/>
                    <a:pt x="410462" y="0"/>
                  </a:cubicBezTo>
                  <a:cubicBezTo>
                    <a:pt x="410462" y="0"/>
                    <a:pt x="208036" y="-362"/>
                    <a:pt x="91105" y="138846"/>
                  </a:cubicBezTo>
                  <a:cubicBezTo>
                    <a:pt x="-25825" y="278054"/>
                    <a:pt x="3193" y="407270"/>
                    <a:pt x="3193" y="407270"/>
                  </a:cubicBezTo>
                  <a:close/>
                </a:path>
              </a:pathLst>
            </a:custGeom>
            <a:solidFill>
              <a:srgbClr val="737373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그래픽 10" descr="태양계의 행성들">
              <a:extLst>
                <a:ext uri="{FF2B5EF4-FFF2-40B4-BE49-F238E27FC236}">
                  <a16:creationId xmlns:a16="http://schemas.microsoft.com/office/drawing/2014/main" id="{9CC3A50D-2049-41C6-A099-020D24AA1BD2}"/>
                </a:ext>
              </a:extLst>
            </p:cNvPr>
            <p:cNvSpPr/>
            <p:nvPr/>
          </p:nvSpPr>
          <p:spPr>
            <a:xfrm>
              <a:off x="6169269" y="4228305"/>
              <a:ext cx="382377" cy="332401"/>
            </a:xfrm>
            <a:custGeom>
              <a:avLst/>
              <a:gdLst>
                <a:gd name="connsiteX0" fmla="*/ 290156 w 382377"/>
                <a:gd name="connsiteY0" fmla="*/ 240218 h 332401"/>
                <a:gd name="connsiteX1" fmla="*/ 381911 w 382377"/>
                <a:gd name="connsiteY1" fmla="*/ 317 h 332401"/>
                <a:gd name="connsiteX2" fmla="*/ 212205 w 382377"/>
                <a:gd name="connsiteY2" fmla="*/ 139990 h 332401"/>
                <a:gd name="connsiteX3" fmla="*/ 116 w 382377"/>
                <a:gd name="connsiteY3" fmla="*/ 324997 h 332401"/>
                <a:gd name="connsiteX4" fmla="*/ 132 w 382377"/>
                <a:gd name="connsiteY4" fmla="*/ 325154 h 332401"/>
                <a:gd name="connsiteX5" fmla="*/ 290156 w 382377"/>
                <a:gd name="connsiteY5" fmla="*/ 240218 h 33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377" h="332401">
                  <a:moveTo>
                    <a:pt x="290156" y="240218"/>
                  </a:moveTo>
                  <a:cubicBezTo>
                    <a:pt x="356035" y="174339"/>
                    <a:pt x="386589" y="86552"/>
                    <a:pt x="381911" y="317"/>
                  </a:cubicBezTo>
                  <a:cubicBezTo>
                    <a:pt x="381911" y="317"/>
                    <a:pt x="308795" y="-13417"/>
                    <a:pt x="212205" y="139990"/>
                  </a:cubicBezTo>
                  <a:cubicBezTo>
                    <a:pt x="120268" y="286002"/>
                    <a:pt x="6589" y="322988"/>
                    <a:pt x="116" y="324997"/>
                  </a:cubicBezTo>
                  <a:cubicBezTo>
                    <a:pt x="-49" y="325044"/>
                    <a:pt x="-33" y="325115"/>
                    <a:pt x="132" y="325154"/>
                  </a:cubicBezTo>
                  <a:cubicBezTo>
                    <a:pt x="101408" y="347203"/>
                    <a:pt x="211425" y="318957"/>
                    <a:pt x="290156" y="240218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그래픽 10" descr="태양계의 행성들">
              <a:extLst>
                <a:ext uri="{FF2B5EF4-FFF2-40B4-BE49-F238E27FC236}">
                  <a16:creationId xmlns:a16="http://schemas.microsoft.com/office/drawing/2014/main" id="{1CEECED5-4021-46C4-85DB-86298119C3EF}"/>
                </a:ext>
              </a:extLst>
            </p:cNvPr>
            <p:cNvSpPr/>
            <p:nvPr/>
          </p:nvSpPr>
          <p:spPr>
            <a:xfrm>
              <a:off x="5944075" y="3953174"/>
              <a:ext cx="470077" cy="525358"/>
            </a:xfrm>
            <a:custGeom>
              <a:avLst/>
              <a:gdLst>
                <a:gd name="connsiteX0" fmla="*/ 409293 w 470077"/>
                <a:gd name="connsiteY0" fmla="*/ 0 h 525358"/>
                <a:gd name="connsiteX1" fmla="*/ 125577 w 470077"/>
                <a:gd name="connsiteY1" fmla="*/ 192394 h 525358"/>
                <a:gd name="connsiteX2" fmla="*/ 0 w 470077"/>
                <a:gd name="connsiteY2" fmla="*/ 409293 h 525358"/>
                <a:gd name="connsiteX3" fmla="*/ 69895 w 470077"/>
                <a:gd name="connsiteY3" fmla="*/ 515349 h 525358"/>
                <a:gd name="connsiteX4" fmla="*/ 80424 w 470077"/>
                <a:gd name="connsiteY4" fmla="*/ 525358 h 525358"/>
                <a:gd name="connsiteX5" fmla="*/ 286008 w 470077"/>
                <a:gd name="connsiteY5" fmla="*/ 358990 h 525358"/>
                <a:gd name="connsiteX6" fmla="*/ 470078 w 470077"/>
                <a:gd name="connsiteY6" fmla="*/ 32420 h 525358"/>
                <a:gd name="connsiteX7" fmla="*/ 409293 w 470077"/>
                <a:gd name="connsiteY7" fmla="*/ 0 h 52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77" h="525358">
                  <a:moveTo>
                    <a:pt x="409293" y="0"/>
                  </a:moveTo>
                  <a:cubicBezTo>
                    <a:pt x="409293" y="0"/>
                    <a:pt x="275920" y="19781"/>
                    <a:pt x="125577" y="192394"/>
                  </a:cubicBezTo>
                  <a:cubicBezTo>
                    <a:pt x="47311" y="282251"/>
                    <a:pt x="0" y="409293"/>
                    <a:pt x="0" y="409293"/>
                  </a:cubicBezTo>
                  <a:cubicBezTo>
                    <a:pt x="15371" y="447911"/>
                    <a:pt x="38641" y="484103"/>
                    <a:pt x="69895" y="515349"/>
                  </a:cubicBezTo>
                  <a:cubicBezTo>
                    <a:pt x="73337" y="518791"/>
                    <a:pt x="76864" y="522114"/>
                    <a:pt x="80424" y="525358"/>
                  </a:cubicBezTo>
                  <a:cubicBezTo>
                    <a:pt x="80424" y="525358"/>
                    <a:pt x="208529" y="473456"/>
                    <a:pt x="286008" y="358990"/>
                  </a:cubicBezTo>
                  <a:cubicBezTo>
                    <a:pt x="363479" y="244524"/>
                    <a:pt x="470078" y="32420"/>
                    <a:pt x="470078" y="32420"/>
                  </a:cubicBezTo>
                  <a:cubicBezTo>
                    <a:pt x="450809" y="19246"/>
                    <a:pt x="430429" y="8418"/>
                    <a:pt x="409293" y="0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그래픽 10" descr="태양계의 행성들">
              <a:extLst>
                <a:ext uri="{FF2B5EF4-FFF2-40B4-BE49-F238E27FC236}">
                  <a16:creationId xmlns:a16="http://schemas.microsoft.com/office/drawing/2014/main" id="{F3717B75-EFDC-4839-A609-9F532ECF224D}"/>
                </a:ext>
              </a:extLst>
            </p:cNvPr>
            <p:cNvSpPr/>
            <p:nvPr/>
          </p:nvSpPr>
          <p:spPr>
            <a:xfrm>
              <a:off x="6024499" y="3985594"/>
              <a:ext cx="506041" cy="554045"/>
            </a:xfrm>
            <a:custGeom>
              <a:avLst/>
              <a:gdLst>
                <a:gd name="connsiteX0" fmla="*/ 434926 w 506041"/>
                <a:gd name="connsiteY0" fmla="*/ 37476 h 554045"/>
                <a:gd name="connsiteX1" fmla="*/ 389654 w 506041"/>
                <a:gd name="connsiteY1" fmla="*/ 0 h 554045"/>
                <a:gd name="connsiteX2" fmla="*/ 173219 w 506041"/>
                <a:gd name="connsiteY2" fmla="*/ 210088 h 554045"/>
                <a:gd name="connsiteX3" fmla="*/ 0 w 506041"/>
                <a:gd name="connsiteY3" fmla="*/ 492938 h 554045"/>
                <a:gd name="connsiteX4" fmla="*/ 98772 w 506041"/>
                <a:gd name="connsiteY4" fmla="*/ 554045 h 554045"/>
                <a:gd name="connsiteX5" fmla="*/ 240043 w 506041"/>
                <a:gd name="connsiteY5" fmla="*/ 377133 h 554045"/>
                <a:gd name="connsiteX6" fmla="*/ 506041 w 506041"/>
                <a:gd name="connsiteY6" fmla="*/ 146768 h 554045"/>
                <a:gd name="connsiteX7" fmla="*/ 434926 w 506041"/>
                <a:gd name="connsiteY7" fmla="*/ 37476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041" h="554045">
                  <a:moveTo>
                    <a:pt x="434926" y="37476"/>
                  </a:moveTo>
                  <a:cubicBezTo>
                    <a:pt x="420783" y="23333"/>
                    <a:pt x="405592" y="10891"/>
                    <a:pt x="389654" y="0"/>
                  </a:cubicBezTo>
                  <a:cubicBezTo>
                    <a:pt x="389654" y="0"/>
                    <a:pt x="242681" y="67864"/>
                    <a:pt x="173219" y="210088"/>
                  </a:cubicBezTo>
                  <a:cubicBezTo>
                    <a:pt x="56288" y="449525"/>
                    <a:pt x="0" y="492938"/>
                    <a:pt x="0" y="492938"/>
                  </a:cubicBezTo>
                  <a:cubicBezTo>
                    <a:pt x="29640" y="520011"/>
                    <a:pt x="63210" y="540344"/>
                    <a:pt x="98772" y="554045"/>
                  </a:cubicBezTo>
                  <a:cubicBezTo>
                    <a:pt x="98772" y="554045"/>
                    <a:pt x="100835" y="393843"/>
                    <a:pt x="240043" y="377133"/>
                  </a:cubicBezTo>
                  <a:cubicBezTo>
                    <a:pt x="372960" y="361187"/>
                    <a:pt x="506041" y="146768"/>
                    <a:pt x="506041" y="146768"/>
                  </a:cubicBezTo>
                  <a:cubicBezTo>
                    <a:pt x="490702" y="106946"/>
                    <a:pt x="467054" y="69596"/>
                    <a:pt x="434926" y="37476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그래픽 10" descr="태양계의 행성들">
              <a:extLst>
                <a:ext uri="{FF2B5EF4-FFF2-40B4-BE49-F238E27FC236}">
                  <a16:creationId xmlns:a16="http://schemas.microsoft.com/office/drawing/2014/main" id="{B49AE8D9-4667-4D0B-B330-46EDD7F43E2C}"/>
                </a:ext>
              </a:extLst>
            </p:cNvPr>
            <p:cNvSpPr/>
            <p:nvPr/>
          </p:nvSpPr>
          <p:spPr>
            <a:xfrm>
              <a:off x="6339031" y="4206456"/>
              <a:ext cx="55576" cy="55576"/>
            </a:xfrm>
            <a:custGeom>
              <a:avLst/>
              <a:gdLst>
                <a:gd name="connsiteX0" fmla="*/ 55576 w 55576"/>
                <a:gd name="connsiteY0" fmla="*/ 27788 h 55576"/>
                <a:gd name="connsiteX1" fmla="*/ 27788 w 55576"/>
                <a:gd name="connsiteY1" fmla="*/ 55576 h 55576"/>
                <a:gd name="connsiteX2" fmla="*/ 0 w 55576"/>
                <a:gd name="connsiteY2" fmla="*/ 27788 h 55576"/>
                <a:gd name="connsiteX3" fmla="*/ 27788 w 55576"/>
                <a:gd name="connsiteY3" fmla="*/ 0 h 55576"/>
                <a:gd name="connsiteX4" fmla="*/ 55576 w 55576"/>
                <a:gd name="connsiteY4" fmla="*/ 27788 h 5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76" h="55576">
                  <a:moveTo>
                    <a:pt x="55576" y="27788"/>
                  </a:moveTo>
                  <a:cubicBezTo>
                    <a:pt x="55576" y="43135"/>
                    <a:pt x="43135" y="55576"/>
                    <a:pt x="27788" y="55576"/>
                  </a:cubicBezTo>
                  <a:cubicBezTo>
                    <a:pt x="12441" y="55576"/>
                    <a:pt x="0" y="43135"/>
                    <a:pt x="0" y="27788"/>
                  </a:cubicBezTo>
                  <a:cubicBezTo>
                    <a:pt x="0" y="12441"/>
                    <a:pt x="12441" y="0"/>
                    <a:pt x="27788" y="0"/>
                  </a:cubicBezTo>
                  <a:cubicBezTo>
                    <a:pt x="43135" y="0"/>
                    <a:pt x="55576" y="12441"/>
                    <a:pt x="55576" y="27788"/>
                  </a:cubicBezTo>
                  <a:close/>
                </a:path>
              </a:pathLst>
            </a:custGeom>
            <a:solidFill>
              <a:srgbClr val="737373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그래픽 10" descr="태양계의 행성들">
              <a:extLst>
                <a:ext uri="{FF2B5EF4-FFF2-40B4-BE49-F238E27FC236}">
                  <a16:creationId xmlns:a16="http://schemas.microsoft.com/office/drawing/2014/main" id="{AFC9394D-DF6D-4E57-BD0C-B81159759EFB}"/>
                </a:ext>
              </a:extLst>
            </p:cNvPr>
            <p:cNvSpPr/>
            <p:nvPr/>
          </p:nvSpPr>
          <p:spPr>
            <a:xfrm>
              <a:off x="6351525" y="4064709"/>
              <a:ext cx="83364" cy="83364"/>
            </a:xfrm>
            <a:custGeom>
              <a:avLst/>
              <a:gdLst>
                <a:gd name="connsiteX0" fmla="*/ 83364 w 83364"/>
                <a:gd name="connsiteY0" fmla="*/ 41682 h 83364"/>
                <a:gd name="connsiteX1" fmla="*/ 41682 w 83364"/>
                <a:gd name="connsiteY1" fmla="*/ 83364 h 83364"/>
                <a:gd name="connsiteX2" fmla="*/ 0 w 83364"/>
                <a:gd name="connsiteY2" fmla="*/ 41682 h 83364"/>
                <a:gd name="connsiteX3" fmla="*/ 41682 w 83364"/>
                <a:gd name="connsiteY3" fmla="*/ 0 h 83364"/>
                <a:gd name="connsiteX4" fmla="*/ 83364 w 83364"/>
                <a:gd name="connsiteY4" fmla="*/ 41682 h 8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64" h="83364">
                  <a:moveTo>
                    <a:pt x="83364" y="41682"/>
                  </a:moveTo>
                  <a:cubicBezTo>
                    <a:pt x="83364" y="64702"/>
                    <a:pt x="64703" y="83364"/>
                    <a:pt x="41682" y="83364"/>
                  </a:cubicBezTo>
                  <a:cubicBezTo>
                    <a:pt x="18662" y="83364"/>
                    <a:pt x="0" y="64702"/>
                    <a:pt x="0" y="41682"/>
                  </a:cubicBezTo>
                  <a:cubicBezTo>
                    <a:pt x="0" y="18662"/>
                    <a:pt x="18661" y="0"/>
                    <a:pt x="41682" y="0"/>
                  </a:cubicBezTo>
                  <a:cubicBezTo>
                    <a:pt x="64702" y="0"/>
                    <a:pt x="83364" y="18662"/>
                    <a:pt x="83364" y="41682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래픽 10" descr="태양계의 행성들">
            <a:extLst>
              <a:ext uri="{FF2B5EF4-FFF2-40B4-BE49-F238E27FC236}">
                <a16:creationId xmlns:a16="http://schemas.microsoft.com/office/drawing/2014/main" id="{D89A19E7-7F3E-4DAF-B8D2-31FAA6DAEB17}"/>
              </a:ext>
            </a:extLst>
          </p:cNvPr>
          <p:cNvGrpSpPr/>
          <p:nvPr/>
        </p:nvGrpSpPr>
        <p:grpSpPr>
          <a:xfrm>
            <a:off x="6557488" y="2980021"/>
            <a:ext cx="944728" cy="945006"/>
            <a:chOff x="6557488" y="2980021"/>
            <a:chExt cx="944728" cy="945006"/>
          </a:xfrm>
        </p:grpSpPr>
        <p:sp>
          <p:nvSpPr>
            <p:cNvPr id="43" name="그래픽 10" descr="태양계의 행성들">
              <a:extLst>
                <a:ext uri="{FF2B5EF4-FFF2-40B4-BE49-F238E27FC236}">
                  <a16:creationId xmlns:a16="http://schemas.microsoft.com/office/drawing/2014/main" id="{01C36450-B4B8-4496-96F2-009AAB2EDFE4}"/>
                </a:ext>
              </a:extLst>
            </p:cNvPr>
            <p:cNvSpPr/>
            <p:nvPr/>
          </p:nvSpPr>
          <p:spPr>
            <a:xfrm>
              <a:off x="6601468" y="3063192"/>
              <a:ext cx="841856" cy="247315"/>
            </a:xfrm>
            <a:custGeom>
              <a:avLst/>
              <a:gdLst>
                <a:gd name="connsiteX0" fmla="*/ 788718 w 841856"/>
                <a:gd name="connsiteY0" fmla="*/ 84026 h 247315"/>
                <a:gd name="connsiteX1" fmla="*/ 413719 w 841856"/>
                <a:gd name="connsiteY1" fmla="*/ 51 h 247315"/>
                <a:gd name="connsiteX2" fmla="*/ 38413 w 841856"/>
                <a:gd name="connsiteY2" fmla="*/ 122770 h 247315"/>
                <a:gd name="connsiteX3" fmla="*/ 0 w 841856"/>
                <a:gd name="connsiteY3" fmla="*/ 189878 h 247315"/>
                <a:gd name="connsiteX4" fmla="*/ 412932 w 841856"/>
                <a:gd name="connsiteY4" fmla="*/ 247315 h 247315"/>
                <a:gd name="connsiteX5" fmla="*/ 841857 w 841856"/>
                <a:gd name="connsiteY5" fmla="*/ 160836 h 247315"/>
                <a:gd name="connsiteX6" fmla="*/ 788718 w 841856"/>
                <a:gd name="connsiteY6" fmla="*/ 84026 h 2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856" h="247315">
                  <a:moveTo>
                    <a:pt x="788718" y="84026"/>
                  </a:moveTo>
                  <a:cubicBezTo>
                    <a:pt x="788718" y="84026"/>
                    <a:pt x="674433" y="-2398"/>
                    <a:pt x="413719" y="51"/>
                  </a:cubicBezTo>
                  <a:cubicBezTo>
                    <a:pt x="162517" y="2413"/>
                    <a:pt x="38413" y="122770"/>
                    <a:pt x="38413" y="122770"/>
                  </a:cubicBezTo>
                  <a:cubicBezTo>
                    <a:pt x="23663" y="144299"/>
                    <a:pt x="10788" y="166710"/>
                    <a:pt x="0" y="189878"/>
                  </a:cubicBezTo>
                  <a:cubicBezTo>
                    <a:pt x="0" y="189878"/>
                    <a:pt x="55422" y="247315"/>
                    <a:pt x="412932" y="247315"/>
                  </a:cubicBezTo>
                  <a:cubicBezTo>
                    <a:pt x="770441" y="247315"/>
                    <a:pt x="841857" y="160836"/>
                    <a:pt x="841857" y="160836"/>
                  </a:cubicBezTo>
                  <a:cubicBezTo>
                    <a:pt x="826966" y="133936"/>
                    <a:pt x="809263" y="108202"/>
                    <a:pt x="788718" y="84026"/>
                  </a:cubicBezTo>
                  <a:close/>
                </a:path>
              </a:pathLst>
            </a:custGeom>
            <a:solidFill>
              <a:srgbClr val="E6E6E6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그래픽 10" descr="태양계의 행성들">
              <a:extLst>
                <a:ext uri="{FF2B5EF4-FFF2-40B4-BE49-F238E27FC236}">
                  <a16:creationId xmlns:a16="http://schemas.microsoft.com/office/drawing/2014/main" id="{1087C47B-E487-4F9F-9DEA-1B23B64BFCD9}"/>
                </a:ext>
              </a:extLst>
            </p:cNvPr>
            <p:cNvSpPr/>
            <p:nvPr/>
          </p:nvSpPr>
          <p:spPr>
            <a:xfrm>
              <a:off x="6639998" y="2980021"/>
              <a:ext cx="750038" cy="205847"/>
            </a:xfrm>
            <a:custGeom>
              <a:avLst/>
              <a:gdLst>
                <a:gd name="connsiteX0" fmla="*/ 723957 w 750038"/>
                <a:gd name="connsiteY0" fmla="*/ 138525 h 205847"/>
                <a:gd name="connsiteX1" fmla="*/ 640817 w 750038"/>
                <a:gd name="connsiteY1" fmla="*/ 72339 h 205847"/>
                <a:gd name="connsiteX2" fmla="*/ 138146 w 750038"/>
                <a:gd name="connsiteY2" fmla="*/ 72819 h 205847"/>
                <a:gd name="connsiteX3" fmla="*/ 55761 w 750038"/>
                <a:gd name="connsiteY3" fmla="*/ 138533 h 205847"/>
                <a:gd name="connsiteX4" fmla="*/ 56 w 750038"/>
                <a:gd name="connsiteY4" fmla="*/ 205688 h 205847"/>
                <a:gd name="connsiteX5" fmla="*/ 142 w 750038"/>
                <a:gd name="connsiteY5" fmla="*/ 205814 h 205847"/>
                <a:gd name="connsiteX6" fmla="*/ 456676 w 750038"/>
                <a:gd name="connsiteY6" fmla="*/ 127391 h 205847"/>
                <a:gd name="connsiteX7" fmla="*/ 749889 w 750038"/>
                <a:gd name="connsiteY7" fmla="*/ 167071 h 205847"/>
                <a:gd name="connsiteX8" fmla="*/ 749968 w 750038"/>
                <a:gd name="connsiteY8" fmla="*/ 166937 h 205847"/>
                <a:gd name="connsiteX9" fmla="*/ 723957 w 750038"/>
                <a:gd name="connsiteY9" fmla="*/ 138525 h 2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0038" h="205847">
                  <a:moveTo>
                    <a:pt x="723957" y="138525"/>
                  </a:moveTo>
                  <a:cubicBezTo>
                    <a:pt x="698278" y="112846"/>
                    <a:pt x="670323" y="90876"/>
                    <a:pt x="640817" y="72339"/>
                  </a:cubicBezTo>
                  <a:cubicBezTo>
                    <a:pt x="486993" y="-24291"/>
                    <a:pt x="291788" y="-24094"/>
                    <a:pt x="138146" y="72819"/>
                  </a:cubicBezTo>
                  <a:cubicBezTo>
                    <a:pt x="108915" y="91262"/>
                    <a:pt x="81220" y="113067"/>
                    <a:pt x="55761" y="138533"/>
                  </a:cubicBezTo>
                  <a:cubicBezTo>
                    <a:pt x="34767" y="159527"/>
                    <a:pt x="16278" y="182064"/>
                    <a:pt x="56" y="205688"/>
                  </a:cubicBezTo>
                  <a:cubicBezTo>
                    <a:pt x="-39" y="205822"/>
                    <a:pt x="-15" y="205893"/>
                    <a:pt x="142" y="205814"/>
                  </a:cubicBezTo>
                  <a:cubicBezTo>
                    <a:pt x="7269" y="202310"/>
                    <a:pt x="163022" y="127391"/>
                    <a:pt x="456676" y="127391"/>
                  </a:cubicBezTo>
                  <a:cubicBezTo>
                    <a:pt x="650889" y="127391"/>
                    <a:pt x="744014" y="164638"/>
                    <a:pt x="749889" y="167071"/>
                  </a:cubicBezTo>
                  <a:cubicBezTo>
                    <a:pt x="750054" y="167134"/>
                    <a:pt x="750086" y="167079"/>
                    <a:pt x="749968" y="166937"/>
                  </a:cubicBezTo>
                  <a:cubicBezTo>
                    <a:pt x="741715" y="157228"/>
                    <a:pt x="733132" y="147699"/>
                    <a:pt x="723957" y="138525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그래픽 10" descr="태양계의 행성들">
              <a:extLst>
                <a:ext uri="{FF2B5EF4-FFF2-40B4-BE49-F238E27FC236}">
                  <a16:creationId xmlns:a16="http://schemas.microsoft.com/office/drawing/2014/main" id="{D1DDAE21-EF99-4880-9E4B-0C9A3A8164C8}"/>
                </a:ext>
              </a:extLst>
            </p:cNvPr>
            <p:cNvSpPr/>
            <p:nvPr/>
          </p:nvSpPr>
          <p:spPr>
            <a:xfrm>
              <a:off x="6558795" y="3179804"/>
              <a:ext cx="943421" cy="399229"/>
            </a:xfrm>
            <a:custGeom>
              <a:avLst/>
              <a:gdLst>
                <a:gd name="connsiteX0" fmla="*/ 884529 w 943421"/>
                <a:gd name="connsiteY0" fmla="*/ 44224 h 399229"/>
                <a:gd name="connsiteX1" fmla="*/ 487764 w 943421"/>
                <a:gd name="connsiteY1" fmla="*/ 0 h 399229"/>
                <a:gd name="connsiteX2" fmla="*/ 42673 w 943421"/>
                <a:gd name="connsiteY2" fmla="*/ 73258 h 399229"/>
                <a:gd name="connsiteX3" fmla="*/ 0 w 943421"/>
                <a:gd name="connsiteY3" fmla="*/ 237736 h 399229"/>
                <a:gd name="connsiteX4" fmla="*/ 901704 w 943421"/>
                <a:gd name="connsiteY4" fmla="*/ 399230 h 399229"/>
                <a:gd name="connsiteX5" fmla="*/ 931699 w 943421"/>
                <a:gd name="connsiteY5" fmla="*/ 377716 h 399229"/>
                <a:gd name="connsiteX6" fmla="*/ 884529 w 943421"/>
                <a:gd name="connsiteY6" fmla="*/ 44224 h 39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421" h="399229">
                  <a:moveTo>
                    <a:pt x="884529" y="44224"/>
                  </a:moveTo>
                  <a:cubicBezTo>
                    <a:pt x="884529" y="44224"/>
                    <a:pt x="784931" y="-8"/>
                    <a:pt x="487764" y="0"/>
                  </a:cubicBezTo>
                  <a:cubicBezTo>
                    <a:pt x="164801" y="0"/>
                    <a:pt x="42673" y="73258"/>
                    <a:pt x="42673" y="73258"/>
                  </a:cubicBezTo>
                  <a:cubicBezTo>
                    <a:pt x="18332" y="125522"/>
                    <a:pt x="4181" y="181322"/>
                    <a:pt x="0" y="237736"/>
                  </a:cubicBezTo>
                  <a:lnTo>
                    <a:pt x="901704" y="399230"/>
                  </a:lnTo>
                  <a:lnTo>
                    <a:pt x="931699" y="377716"/>
                  </a:lnTo>
                  <a:cubicBezTo>
                    <a:pt x="957031" y="265935"/>
                    <a:pt x="941305" y="146792"/>
                    <a:pt x="884529" y="44224"/>
                  </a:cubicBezTo>
                  <a:close/>
                </a:path>
              </a:pathLst>
            </a:custGeom>
            <a:solidFill>
              <a:srgbClr val="F2F2F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6" name="그래픽 10" descr="태양계의 행성들">
              <a:extLst>
                <a:ext uri="{FF2B5EF4-FFF2-40B4-BE49-F238E27FC236}">
                  <a16:creationId xmlns:a16="http://schemas.microsoft.com/office/drawing/2014/main" id="{3FB96981-5E8E-424C-92C1-F106C91064D6}"/>
                </a:ext>
              </a:extLst>
            </p:cNvPr>
            <p:cNvGrpSpPr/>
            <p:nvPr/>
          </p:nvGrpSpPr>
          <p:grpSpPr>
            <a:xfrm>
              <a:off x="6557488" y="3325827"/>
              <a:ext cx="933005" cy="310765"/>
              <a:chOff x="6557488" y="3325827"/>
              <a:chExt cx="933005" cy="310765"/>
            </a:xfrm>
            <a:solidFill>
              <a:srgbClr val="D2D2D2"/>
            </a:solidFill>
          </p:grpSpPr>
          <p:sp>
            <p:nvSpPr>
              <p:cNvPr id="47" name="그래픽 10" descr="태양계의 행성들">
                <a:extLst>
                  <a:ext uri="{FF2B5EF4-FFF2-40B4-BE49-F238E27FC236}">
                    <a16:creationId xmlns:a16="http://schemas.microsoft.com/office/drawing/2014/main" id="{675F5BC8-F5FC-443E-A0E1-D08EE6D764F9}"/>
                  </a:ext>
                </a:extLst>
              </p:cNvPr>
              <p:cNvSpPr/>
              <p:nvPr/>
            </p:nvSpPr>
            <p:spPr>
              <a:xfrm>
                <a:off x="6557488" y="3325827"/>
                <a:ext cx="933005" cy="310765"/>
              </a:xfrm>
              <a:custGeom>
                <a:avLst/>
                <a:gdLst>
                  <a:gd name="connsiteX0" fmla="*/ 933006 w 933005"/>
                  <a:gd name="connsiteY0" fmla="*/ 231692 h 310765"/>
                  <a:gd name="connsiteX1" fmla="*/ 600435 w 933005"/>
                  <a:gd name="connsiteY1" fmla="*/ 65568 h 310765"/>
                  <a:gd name="connsiteX2" fmla="*/ 1307 w 933005"/>
                  <a:gd name="connsiteY2" fmla="*/ 91712 h 310765"/>
                  <a:gd name="connsiteX3" fmla="*/ 5623 w 933005"/>
                  <a:gd name="connsiteY3" fmla="*/ 199863 h 310765"/>
                  <a:gd name="connsiteX4" fmla="*/ 443265 w 933005"/>
                  <a:gd name="connsiteY4" fmla="*/ 295989 h 310765"/>
                  <a:gd name="connsiteX5" fmla="*/ 914524 w 933005"/>
                  <a:gd name="connsiteY5" fmla="*/ 293296 h 310765"/>
                  <a:gd name="connsiteX6" fmla="*/ 933006 w 933005"/>
                  <a:gd name="connsiteY6" fmla="*/ 231692 h 3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005" h="310765">
                    <a:moveTo>
                      <a:pt x="933006" y="231692"/>
                    </a:moveTo>
                    <a:cubicBezTo>
                      <a:pt x="933006" y="231692"/>
                      <a:pt x="533579" y="214715"/>
                      <a:pt x="600435" y="65568"/>
                    </a:cubicBezTo>
                    <a:cubicBezTo>
                      <a:pt x="672827" y="-95917"/>
                      <a:pt x="1307" y="91712"/>
                      <a:pt x="1307" y="91712"/>
                    </a:cubicBezTo>
                    <a:cubicBezTo>
                      <a:pt x="-1362" y="127778"/>
                      <a:pt x="47" y="164065"/>
                      <a:pt x="5623" y="199863"/>
                    </a:cubicBezTo>
                    <a:cubicBezTo>
                      <a:pt x="5623" y="199863"/>
                      <a:pt x="78928" y="262656"/>
                      <a:pt x="443265" y="295989"/>
                    </a:cubicBezTo>
                    <a:cubicBezTo>
                      <a:pt x="823052" y="330740"/>
                      <a:pt x="914524" y="293296"/>
                      <a:pt x="914524" y="293296"/>
                    </a:cubicBezTo>
                    <a:cubicBezTo>
                      <a:pt x="922107" y="273121"/>
                      <a:pt x="928273" y="252544"/>
                      <a:pt x="933006" y="231692"/>
                    </a:cubicBez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그래픽 10" descr="태양계의 행성들">
                <a:extLst>
                  <a:ext uri="{FF2B5EF4-FFF2-40B4-BE49-F238E27FC236}">
                    <a16:creationId xmlns:a16="http://schemas.microsoft.com/office/drawing/2014/main" id="{C1DD67AC-33B1-4A8D-A7BA-3AC4362BB5A5}"/>
                  </a:ext>
                </a:extLst>
              </p:cNvPr>
              <p:cNvSpPr/>
              <p:nvPr/>
            </p:nvSpPr>
            <p:spPr>
              <a:xfrm>
                <a:off x="6557488" y="3325827"/>
                <a:ext cx="933005" cy="310765"/>
              </a:xfrm>
              <a:custGeom>
                <a:avLst/>
                <a:gdLst>
                  <a:gd name="connsiteX0" fmla="*/ 933006 w 933005"/>
                  <a:gd name="connsiteY0" fmla="*/ 231692 h 310765"/>
                  <a:gd name="connsiteX1" fmla="*/ 600435 w 933005"/>
                  <a:gd name="connsiteY1" fmla="*/ 65568 h 310765"/>
                  <a:gd name="connsiteX2" fmla="*/ 1307 w 933005"/>
                  <a:gd name="connsiteY2" fmla="*/ 91712 h 310765"/>
                  <a:gd name="connsiteX3" fmla="*/ 5623 w 933005"/>
                  <a:gd name="connsiteY3" fmla="*/ 199863 h 310765"/>
                  <a:gd name="connsiteX4" fmla="*/ 443265 w 933005"/>
                  <a:gd name="connsiteY4" fmla="*/ 295989 h 310765"/>
                  <a:gd name="connsiteX5" fmla="*/ 914524 w 933005"/>
                  <a:gd name="connsiteY5" fmla="*/ 293296 h 310765"/>
                  <a:gd name="connsiteX6" fmla="*/ 933006 w 933005"/>
                  <a:gd name="connsiteY6" fmla="*/ 231692 h 3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005" h="310765">
                    <a:moveTo>
                      <a:pt x="933006" y="231692"/>
                    </a:moveTo>
                    <a:cubicBezTo>
                      <a:pt x="933006" y="231692"/>
                      <a:pt x="533579" y="214715"/>
                      <a:pt x="600435" y="65568"/>
                    </a:cubicBezTo>
                    <a:cubicBezTo>
                      <a:pt x="672827" y="-95917"/>
                      <a:pt x="1307" y="91712"/>
                      <a:pt x="1307" y="91712"/>
                    </a:cubicBezTo>
                    <a:cubicBezTo>
                      <a:pt x="-1362" y="127778"/>
                      <a:pt x="47" y="164065"/>
                      <a:pt x="5623" y="199863"/>
                    </a:cubicBezTo>
                    <a:cubicBezTo>
                      <a:pt x="5623" y="199863"/>
                      <a:pt x="78928" y="262656"/>
                      <a:pt x="443265" y="295989"/>
                    </a:cubicBezTo>
                    <a:cubicBezTo>
                      <a:pt x="823052" y="330740"/>
                      <a:pt x="914524" y="293296"/>
                      <a:pt x="914524" y="293296"/>
                    </a:cubicBezTo>
                    <a:cubicBezTo>
                      <a:pt x="922107" y="273121"/>
                      <a:pt x="928273" y="252544"/>
                      <a:pt x="933006" y="231692"/>
                    </a:cubicBez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9" name="그래픽 10" descr="태양계의 행성들">
              <a:extLst>
                <a:ext uri="{FF2B5EF4-FFF2-40B4-BE49-F238E27FC236}">
                  <a16:creationId xmlns:a16="http://schemas.microsoft.com/office/drawing/2014/main" id="{D856A2FA-38E9-4773-99B3-B8E7AB30F491}"/>
                </a:ext>
              </a:extLst>
            </p:cNvPr>
            <p:cNvSpPr/>
            <p:nvPr/>
          </p:nvSpPr>
          <p:spPr>
            <a:xfrm>
              <a:off x="6727580" y="3775112"/>
              <a:ext cx="604545" cy="149915"/>
            </a:xfrm>
            <a:custGeom>
              <a:avLst/>
              <a:gdLst>
                <a:gd name="connsiteX0" fmla="*/ 604546 w 604545"/>
                <a:gd name="connsiteY0" fmla="*/ 40578 h 149915"/>
                <a:gd name="connsiteX1" fmla="*/ 304143 w 604545"/>
                <a:gd name="connsiteY1" fmla="*/ 0 h 149915"/>
                <a:gd name="connsiteX2" fmla="*/ 0 w 604545"/>
                <a:gd name="connsiteY2" fmla="*/ 40578 h 149915"/>
                <a:gd name="connsiteX3" fmla="*/ 604546 w 604545"/>
                <a:gd name="connsiteY3" fmla="*/ 40578 h 14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45" h="149915">
                  <a:moveTo>
                    <a:pt x="604546" y="40578"/>
                  </a:moveTo>
                  <a:cubicBezTo>
                    <a:pt x="604546" y="40578"/>
                    <a:pt x="551408" y="0"/>
                    <a:pt x="304143" y="0"/>
                  </a:cubicBezTo>
                  <a:cubicBezTo>
                    <a:pt x="56879" y="0"/>
                    <a:pt x="0" y="40578"/>
                    <a:pt x="0" y="40578"/>
                  </a:cubicBezTo>
                  <a:cubicBezTo>
                    <a:pt x="174707" y="186362"/>
                    <a:pt x="429823" y="186362"/>
                    <a:pt x="604546" y="40578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0" name="그래픽 10" descr="태양계의 행성들">
              <a:extLst>
                <a:ext uri="{FF2B5EF4-FFF2-40B4-BE49-F238E27FC236}">
                  <a16:creationId xmlns:a16="http://schemas.microsoft.com/office/drawing/2014/main" id="{06EF4021-580A-44DD-B973-0AE2412A3A5C}"/>
                </a:ext>
              </a:extLst>
            </p:cNvPr>
            <p:cNvGrpSpPr/>
            <p:nvPr/>
          </p:nvGrpSpPr>
          <p:grpSpPr>
            <a:xfrm>
              <a:off x="6563110" y="3525690"/>
              <a:ext cx="908901" cy="322293"/>
              <a:chOff x="6563110" y="3525690"/>
              <a:chExt cx="908901" cy="322293"/>
            </a:xfrm>
            <a:solidFill>
              <a:srgbClr val="E6E6E6"/>
            </a:solidFill>
          </p:grpSpPr>
          <p:sp>
            <p:nvSpPr>
              <p:cNvPr id="51" name="그래픽 10" descr="태양계의 행성들">
                <a:extLst>
                  <a:ext uri="{FF2B5EF4-FFF2-40B4-BE49-F238E27FC236}">
                    <a16:creationId xmlns:a16="http://schemas.microsoft.com/office/drawing/2014/main" id="{2967F3A9-4DBD-4D31-B6ED-643454B3A861}"/>
                  </a:ext>
                </a:extLst>
              </p:cNvPr>
              <p:cNvSpPr/>
              <p:nvPr/>
            </p:nvSpPr>
            <p:spPr>
              <a:xfrm>
                <a:off x="6563110" y="3525690"/>
                <a:ext cx="908901" cy="322293"/>
              </a:xfrm>
              <a:custGeom>
                <a:avLst/>
                <a:gdLst>
                  <a:gd name="connsiteX0" fmla="*/ 800837 w 908901"/>
                  <a:gd name="connsiteY0" fmla="*/ 261045 h 322293"/>
                  <a:gd name="connsiteX1" fmla="*/ 908901 w 908901"/>
                  <a:gd name="connsiteY1" fmla="*/ 93433 h 322293"/>
                  <a:gd name="connsiteX2" fmla="*/ 0 w 908901"/>
                  <a:gd name="connsiteY2" fmla="*/ 0 h 322293"/>
                  <a:gd name="connsiteX3" fmla="*/ 132641 w 908901"/>
                  <a:gd name="connsiteY3" fmla="*/ 261045 h 322293"/>
                  <a:gd name="connsiteX4" fmla="*/ 164470 w 908901"/>
                  <a:gd name="connsiteY4" fmla="*/ 290000 h 322293"/>
                  <a:gd name="connsiteX5" fmla="*/ 472306 w 908901"/>
                  <a:gd name="connsiteY5" fmla="*/ 322294 h 322293"/>
                  <a:gd name="connsiteX6" fmla="*/ 769008 w 908901"/>
                  <a:gd name="connsiteY6" fmla="*/ 290000 h 322293"/>
                  <a:gd name="connsiteX7" fmla="*/ 800837 w 908901"/>
                  <a:gd name="connsiteY7" fmla="*/ 261045 h 32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8901" h="322293">
                    <a:moveTo>
                      <a:pt x="800837" y="261045"/>
                    </a:moveTo>
                    <a:cubicBezTo>
                      <a:pt x="850007" y="211883"/>
                      <a:pt x="885939" y="154532"/>
                      <a:pt x="908901" y="93433"/>
                    </a:cubicBezTo>
                    <a:lnTo>
                      <a:pt x="0" y="0"/>
                    </a:lnTo>
                    <a:cubicBezTo>
                      <a:pt x="14875" y="95551"/>
                      <a:pt x="59028" y="187433"/>
                      <a:pt x="132641" y="261045"/>
                    </a:cubicBezTo>
                    <a:cubicBezTo>
                      <a:pt x="142894" y="271298"/>
                      <a:pt x="153548" y="280889"/>
                      <a:pt x="164470" y="290000"/>
                    </a:cubicBezTo>
                    <a:cubicBezTo>
                      <a:pt x="164470" y="290000"/>
                      <a:pt x="360943" y="322294"/>
                      <a:pt x="472306" y="322294"/>
                    </a:cubicBezTo>
                    <a:cubicBezTo>
                      <a:pt x="583678" y="322294"/>
                      <a:pt x="769008" y="290000"/>
                      <a:pt x="769008" y="290000"/>
                    </a:cubicBezTo>
                    <a:cubicBezTo>
                      <a:pt x="779930" y="280881"/>
                      <a:pt x="790585" y="271298"/>
                      <a:pt x="800837" y="261045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그래픽 10" descr="태양계의 행성들">
                <a:extLst>
                  <a:ext uri="{FF2B5EF4-FFF2-40B4-BE49-F238E27FC236}">
                    <a16:creationId xmlns:a16="http://schemas.microsoft.com/office/drawing/2014/main" id="{90C7F898-AB17-42E9-B4B3-249E4C5451AB}"/>
                  </a:ext>
                </a:extLst>
              </p:cNvPr>
              <p:cNvSpPr/>
              <p:nvPr/>
            </p:nvSpPr>
            <p:spPr>
              <a:xfrm>
                <a:off x="6563110" y="3525690"/>
                <a:ext cx="908901" cy="322293"/>
              </a:xfrm>
              <a:custGeom>
                <a:avLst/>
                <a:gdLst>
                  <a:gd name="connsiteX0" fmla="*/ 800837 w 908901"/>
                  <a:gd name="connsiteY0" fmla="*/ 261045 h 322293"/>
                  <a:gd name="connsiteX1" fmla="*/ 908901 w 908901"/>
                  <a:gd name="connsiteY1" fmla="*/ 93433 h 322293"/>
                  <a:gd name="connsiteX2" fmla="*/ 0 w 908901"/>
                  <a:gd name="connsiteY2" fmla="*/ 0 h 322293"/>
                  <a:gd name="connsiteX3" fmla="*/ 132641 w 908901"/>
                  <a:gd name="connsiteY3" fmla="*/ 261045 h 322293"/>
                  <a:gd name="connsiteX4" fmla="*/ 164470 w 908901"/>
                  <a:gd name="connsiteY4" fmla="*/ 290000 h 322293"/>
                  <a:gd name="connsiteX5" fmla="*/ 472306 w 908901"/>
                  <a:gd name="connsiteY5" fmla="*/ 322294 h 322293"/>
                  <a:gd name="connsiteX6" fmla="*/ 769008 w 908901"/>
                  <a:gd name="connsiteY6" fmla="*/ 290000 h 322293"/>
                  <a:gd name="connsiteX7" fmla="*/ 800837 w 908901"/>
                  <a:gd name="connsiteY7" fmla="*/ 261045 h 32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8901" h="322293">
                    <a:moveTo>
                      <a:pt x="800837" y="261045"/>
                    </a:moveTo>
                    <a:cubicBezTo>
                      <a:pt x="850007" y="211883"/>
                      <a:pt x="885939" y="154532"/>
                      <a:pt x="908901" y="93433"/>
                    </a:cubicBezTo>
                    <a:lnTo>
                      <a:pt x="0" y="0"/>
                    </a:lnTo>
                    <a:cubicBezTo>
                      <a:pt x="14875" y="95551"/>
                      <a:pt x="59028" y="187433"/>
                      <a:pt x="132641" y="261045"/>
                    </a:cubicBezTo>
                    <a:cubicBezTo>
                      <a:pt x="142894" y="271298"/>
                      <a:pt x="153548" y="280889"/>
                      <a:pt x="164470" y="290000"/>
                    </a:cubicBezTo>
                    <a:cubicBezTo>
                      <a:pt x="164470" y="290000"/>
                      <a:pt x="360943" y="322294"/>
                      <a:pt x="472306" y="322294"/>
                    </a:cubicBezTo>
                    <a:cubicBezTo>
                      <a:pt x="583678" y="322294"/>
                      <a:pt x="769008" y="290000"/>
                      <a:pt x="769008" y="290000"/>
                    </a:cubicBezTo>
                    <a:cubicBezTo>
                      <a:pt x="779930" y="280881"/>
                      <a:pt x="790585" y="271298"/>
                      <a:pt x="800837" y="261045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3" name="그래픽 10" descr="태양계의 행성들">
              <a:extLst>
                <a:ext uri="{FF2B5EF4-FFF2-40B4-BE49-F238E27FC236}">
                  <a16:creationId xmlns:a16="http://schemas.microsoft.com/office/drawing/2014/main" id="{694D9570-FF1D-4317-89DE-4975BFE2CFDF}"/>
                </a:ext>
              </a:extLst>
            </p:cNvPr>
            <p:cNvSpPr/>
            <p:nvPr/>
          </p:nvSpPr>
          <p:spPr>
            <a:xfrm>
              <a:off x="6700141" y="3612248"/>
              <a:ext cx="456738" cy="157493"/>
            </a:xfrm>
            <a:custGeom>
              <a:avLst/>
              <a:gdLst>
                <a:gd name="connsiteX0" fmla="*/ 456738 w 456738"/>
                <a:gd name="connsiteY0" fmla="*/ 78747 h 157493"/>
                <a:gd name="connsiteX1" fmla="*/ 228369 w 456738"/>
                <a:gd name="connsiteY1" fmla="*/ 157493 h 157493"/>
                <a:gd name="connsiteX2" fmla="*/ 0 w 456738"/>
                <a:gd name="connsiteY2" fmla="*/ 78747 h 157493"/>
                <a:gd name="connsiteX3" fmla="*/ 228369 w 456738"/>
                <a:gd name="connsiteY3" fmla="*/ 0 h 157493"/>
                <a:gd name="connsiteX4" fmla="*/ 456738 w 456738"/>
                <a:gd name="connsiteY4" fmla="*/ 78747 h 15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738" h="157493">
                  <a:moveTo>
                    <a:pt x="456738" y="78747"/>
                  </a:moveTo>
                  <a:cubicBezTo>
                    <a:pt x="456738" y="122237"/>
                    <a:pt x="354494" y="157493"/>
                    <a:pt x="228369" y="157493"/>
                  </a:cubicBezTo>
                  <a:cubicBezTo>
                    <a:pt x="102245" y="157493"/>
                    <a:pt x="0" y="122237"/>
                    <a:pt x="0" y="78747"/>
                  </a:cubicBezTo>
                  <a:cubicBezTo>
                    <a:pt x="0" y="35256"/>
                    <a:pt x="102245" y="0"/>
                    <a:pt x="228369" y="0"/>
                  </a:cubicBezTo>
                  <a:cubicBezTo>
                    <a:pt x="354494" y="0"/>
                    <a:pt x="456738" y="35256"/>
                    <a:pt x="456738" y="78747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그래픽 10" descr="태양계의 행성들">
              <a:extLst>
                <a:ext uri="{FF2B5EF4-FFF2-40B4-BE49-F238E27FC236}">
                  <a16:creationId xmlns:a16="http://schemas.microsoft.com/office/drawing/2014/main" id="{DBB9F4F7-60AD-42B9-BDD2-2C7D6C170260}"/>
                </a:ext>
              </a:extLst>
            </p:cNvPr>
            <p:cNvSpPr/>
            <p:nvPr/>
          </p:nvSpPr>
          <p:spPr>
            <a:xfrm>
              <a:off x="6851699" y="3638476"/>
              <a:ext cx="188286" cy="64877"/>
            </a:xfrm>
            <a:custGeom>
              <a:avLst/>
              <a:gdLst>
                <a:gd name="connsiteX0" fmla="*/ 188286 w 188286"/>
                <a:gd name="connsiteY0" fmla="*/ 32439 h 64877"/>
                <a:gd name="connsiteX1" fmla="*/ 94143 w 188286"/>
                <a:gd name="connsiteY1" fmla="*/ 64878 h 64877"/>
                <a:gd name="connsiteX2" fmla="*/ 0 w 188286"/>
                <a:gd name="connsiteY2" fmla="*/ 32439 h 64877"/>
                <a:gd name="connsiteX3" fmla="*/ 94143 w 188286"/>
                <a:gd name="connsiteY3" fmla="*/ 0 h 64877"/>
                <a:gd name="connsiteX4" fmla="*/ 188286 w 188286"/>
                <a:gd name="connsiteY4" fmla="*/ 32439 h 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86" h="64877">
                  <a:moveTo>
                    <a:pt x="188286" y="32439"/>
                  </a:moveTo>
                  <a:cubicBezTo>
                    <a:pt x="188286" y="50354"/>
                    <a:pt x="146137" y="64878"/>
                    <a:pt x="94143" y="64878"/>
                  </a:cubicBezTo>
                  <a:cubicBezTo>
                    <a:pt x="42149" y="64878"/>
                    <a:pt x="0" y="50354"/>
                    <a:pt x="0" y="32439"/>
                  </a:cubicBezTo>
                  <a:cubicBezTo>
                    <a:pt x="0" y="14523"/>
                    <a:pt x="42149" y="0"/>
                    <a:pt x="94143" y="0"/>
                  </a:cubicBezTo>
                  <a:cubicBezTo>
                    <a:pt x="146137" y="0"/>
                    <a:pt x="188286" y="14524"/>
                    <a:pt x="188286" y="32439"/>
                  </a:cubicBezTo>
                  <a:close/>
                </a:path>
              </a:pathLst>
            </a:custGeom>
            <a:solidFill>
              <a:srgbClr val="E6E6E6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래픽 10" descr="태양계의 행성들">
            <a:extLst>
              <a:ext uri="{FF2B5EF4-FFF2-40B4-BE49-F238E27FC236}">
                <a16:creationId xmlns:a16="http://schemas.microsoft.com/office/drawing/2014/main" id="{53C9FADD-8E95-465F-8117-F0B6931D5A0E}"/>
              </a:ext>
            </a:extLst>
          </p:cNvPr>
          <p:cNvGrpSpPr/>
          <p:nvPr/>
        </p:nvGrpSpPr>
        <p:grpSpPr>
          <a:xfrm>
            <a:off x="7417201" y="2066655"/>
            <a:ext cx="998646" cy="998634"/>
            <a:chOff x="7417201" y="2066655"/>
            <a:chExt cx="998646" cy="998634"/>
          </a:xfrm>
        </p:grpSpPr>
        <p:grpSp>
          <p:nvGrpSpPr>
            <p:cNvPr id="56" name="그래픽 10" descr="태양계의 행성들">
              <a:extLst>
                <a:ext uri="{FF2B5EF4-FFF2-40B4-BE49-F238E27FC236}">
                  <a16:creationId xmlns:a16="http://schemas.microsoft.com/office/drawing/2014/main" id="{12AE3055-2890-494B-9982-399CB5417542}"/>
                </a:ext>
              </a:extLst>
            </p:cNvPr>
            <p:cNvGrpSpPr/>
            <p:nvPr/>
          </p:nvGrpSpPr>
          <p:grpSpPr>
            <a:xfrm>
              <a:off x="7567618" y="2169847"/>
              <a:ext cx="710688" cy="718822"/>
              <a:chOff x="7567618" y="2169847"/>
              <a:chExt cx="710688" cy="718822"/>
            </a:xfrm>
            <a:solidFill>
              <a:srgbClr val="F2F2F2"/>
            </a:solidFill>
          </p:grpSpPr>
          <p:sp>
            <p:nvSpPr>
              <p:cNvPr id="57" name="그래픽 10" descr="태양계의 행성들">
                <a:extLst>
                  <a:ext uri="{FF2B5EF4-FFF2-40B4-BE49-F238E27FC236}">
                    <a16:creationId xmlns:a16="http://schemas.microsoft.com/office/drawing/2014/main" id="{E0B8E7F3-67B7-4B0D-94EC-2005680F4379}"/>
                  </a:ext>
                </a:extLst>
              </p:cNvPr>
              <p:cNvSpPr/>
              <p:nvPr/>
            </p:nvSpPr>
            <p:spPr>
              <a:xfrm>
                <a:off x="7567618" y="2169847"/>
                <a:ext cx="710688" cy="718822"/>
              </a:xfrm>
              <a:custGeom>
                <a:avLst/>
                <a:gdLst>
                  <a:gd name="connsiteX0" fmla="*/ 653495 w 710688"/>
                  <a:gd name="connsiteY0" fmla="*/ 648360 h 718822"/>
                  <a:gd name="connsiteX1" fmla="*/ 710688 w 710688"/>
                  <a:gd name="connsiteY1" fmla="*/ 575795 h 718822"/>
                  <a:gd name="connsiteX2" fmla="*/ 531910 w 710688"/>
                  <a:gd name="connsiteY2" fmla="*/ 241374 h 718822"/>
                  <a:gd name="connsiteX3" fmla="*/ 240311 w 710688"/>
                  <a:gd name="connsiteY3" fmla="*/ 0 h 718822"/>
                  <a:gd name="connsiteX4" fmla="*/ 96661 w 710688"/>
                  <a:gd name="connsiteY4" fmla="*/ 91543 h 718822"/>
                  <a:gd name="connsiteX5" fmla="*/ 0 w 710688"/>
                  <a:gd name="connsiteY5" fmla="*/ 250265 h 718822"/>
                  <a:gd name="connsiteX6" fmla="*/ 238972 w 710688"/>
                  <a:gd name="connsiteY6" fmla="*/ 526437 h 718822"/>
                  <a:gd name="connsiteX7" fmla="*/ 557810 w 710688"/>
                  <a:gd name="connsiteY7" fmla="*/ 718823 h 718822"/>
                  <a:gd name="connsiteX8" fmla="*/ 653495 w 710688"/>
                  <a:gd name="connsiteY8" fmla="*/ 648360 h 71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688" h="718822">
                    <a:moveTo>
                      <a:pt x="653495" y="648360"/>
                    </a:moveTo>
                    <a:cubicBezTo>
                      <a:pt x="675843" y="626012"/>
                      <a:pt x="694837" y="601601"/>
                      <a:pt x="710688" y="575795"/>
                    </a:cubicBezTo>
                    <a:cubicBezTo>
                      <a:pt x="710688" y="575795"/>
                      <a:pt x="643730" y="383118"/>
                      <a:pt x="531910" y="241374"/>
                    </a:cubicBezTo>
                    <a:cubicBezTo>
                      <a:pt x="420089" y="99630"/>
                      <a:pt x="240311" y="0"/>
                      <a:pt x="240311" y="0"/>
                    </a:cubicBezTo>
                    <a:cubicBezTo>
                      <a:pt x="187897" y="19041"/>
                      <a:pt x="138696" y="49508"/>
                      <a:pt x="96661" y="91543"/>
                    </a:cubicBezTo>
                    <a:cubicBezTo>
                      <a:pt x="50618" y="137586"/>
                      <a:pt x="18466" y="192228"/>
                      <a:pt x="0" y="250265"/>
                    </a:cubicBezTo>
                    <a:cubicBezTo>
                      <a:pt x="0" y="250265"/>
                      <a:pt x="73604" y="386268"/>
                      <a:pt x="238972" y="526437"/>
                    </a:cubicBezTo>
                    <a:cubicBezTo>
                      <a:pt x="404340" y="666606"/>
                      <a:pt x="557810" y="718823"/>
                      <a:pt x="557810" y="718823"/>
                    </a:cubicBezTo>
                    <a:cubicBezTo>
                      <a:pt x="592238" y="700774"/>
                      <a:pt x="624555" y="677300"/>
                      <a:pt x="653495" y="6483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그래픽 10" descr="태양계의 행성들">
                <a:extLst>
                  <a:ext uri="{FF2B5EF4-FFF2-40B4-BE49-F238E27FC236}">
                    <a16:creationId xmlns:a16="http://schemas.microsoft.com/office/drawing/2014/main" id="{187AF2F5-4927-4856-AC31-3915181E9DC4}"/>
                  </a:ext>
                </a:extLst>
              </p:cNvPr>
              <p:cNvSpPr/>
              <p:nvPr/>
            </p:nvSpPr>
            <p:spPr>
              <a:xfrm>
                <a:off x="7567618" y="2169847"/>
                <a:ext cx="710688" cy="718822"/>
              </a:xfrm>
              <a:custGeom>
                <a:avLst/>
                <a:gdLst>
                  <a:gd name="connsiteX0" fmla="*/ 653495 w 710688"/>
                  <a:gd name="connsiteY0" fmla="*/ 648360 h 718822"/>
                  <a:gd name="connsiteX1" fmla="*/ 710688 w 710688"/>
                  <a:gd name="connsiteY1" fmla="*/ 575795 h 718822"/>
                  <a:gd name="connsiteX2" fmla="*/ 531910 w 710688"/>
                  <a:gd name="connsiteY2" fmla="*/ 241374 h 718822"/>
                  <a:gd name="connsiteX3" fmla="*/ 240311 w 710688"/>
                  <a:gd name="connsiteY3" fmla="*/ 0 h 718822"/>
                  <a:gd name="connsiteX4" fmla="*/ 96661 w 710688"/>
                  <a:gd name="connsiteY4" fmla="*/ 91543 h 718822"/>
                  <a:gd name="connsiteX5" fmla="*/ 0 w 710688"/>
                  <a:gd name="connsiteY5" fmla="*/ 250265 h 718822"/>
                  <a:gd name="connsiteX6" fmla="*/ 238972 w 710688"/>
                  <a:gd name="connsiteY6" fmla="*/ 526437 h 718822"/>
                  <a:gd name="connsiteX7" fmla="*/ 557810 w 710688"/>
                  <a:gd name="connsiteY7" fmla="*/ 718823 h 718822"/>
                  <a:gd name="connsiteX8" fmla="*/ 653495 w 710688"/>
                  <a:gd name="connsiteY8" fmla="*/ 648360 h 71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688" h="718822">
                    <a:moveTo>
                      <a:pt x="653495" y="648360"/>
                    </a:moveTo>
                    <a:cubicBezTo>
                      <a:pt x="675843" y="626012"/>
                      <a:pt x="694837" y="601601"/>
                      <a:pt x="710688" y="575795"/>
                    </a:cubicBezTo>
                    <a:cubicBezTo>
                      <a:pt x="710688" y="575795"/>
                      <a:pt x="643730" y="383118"/>
                      <a:pt x="531910" y="241374"/>
                    </a:cubicBezTo>
                    <a:cubicBezTo>
                      <a:pt x="420089" y="99630"/>
                      <a:pt x="240311" y="0"/>
                      <a:pt x="240311" y="0"/>
                    </a:cubicBezTo>
                    <a:cubicBezTo>
                      <a:pt x="187897" y="19041"/>
                      <a:pt x="138696" y="49508"/>
                      <a:pt x="96661" y="91543"/>
                    </a:cubicBezTo>
                    <a:cubicBezTo>
                      <a:pt x="50618" y="137586"/>
                      <a:pt x="18466" y="192228"/>
                      <a:pt x="0" y="250265"/>
                    </a:cubicBezTo>
                    <a:cubicBezTo>
                      <a:pt x="0" y="250265"/>
                      <a:pt x="73604" y="386268"/>
                      <a:pt x="238972" y="526437"/>
                    </a:cubicBezTo>
                    <a:cubicBezTo>
                      <a:pt x="404340" y="666606"/>
                      <a:pt x="557810" y="718823"/>
                      <a:pt x="557810" y="718823"/>
                    </a:cubicBezTo>
                    <a:cubicBezTo>
                      <a:pt x="592238" y="700774"/>
                      <a:pt x="624555" y="677300"/>
                      <a:pt x="653495" y="6483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9" name="그래픽 10" descr="태양계의 행성들">
              <a:extLst>
                <a:ext uri="{FF2B5EF4-FFF2-40B4-BE49-F238E27FC236}">
                  <a16:creationId xmlns:a16="http://schemas.microsoft.com/office/drawing/2014/main" id="{698CB981-2F90-45C5-AF09-531850C61B60}"/>
                </a:ext>
              </a:extLst>
            </p:cNvPr>
            <p:cNvGrpSpPr/>
            <p:nvPr/>
          </p:nvGrpSpPr>
          <p:grpSpPr>
            <a:xfrm>
              <a:off x="7552672" y="2420111"/>
              <a:ext cx="572755" cy="509703"/>
              <a:chOff x="7552672" y="2420111"/>
              <a:chExt cx="572755" cy="509703"/>
            </a:xfrm>
            <a:solidFill>
              <a:srgbClr val="D2D2D2"/>
            </a:solidFill>
          </p:grpSpPr>
          <p:sp>
            <p:nvSpPr>
              <p:cNvPr id="60" name="그래픽 10" descr="태양계의 행성들">
                <a:extLst>
                  <a:ext uri="{FF2B5EF4-FFF2-40B4-BE49-F238E27FC236}">
                    <a16:creationId xmlns:a16="http://schemas.microsoft.com/office/drawing/2014/main" id="{9D875033-5A88-4465-8935-B611ACEC4EF0}"/>
                  </a:ext>
                </a:extLst>
              </p:cNvPr>
              <p:cNvSpPr/>
              <p:nvPr/>
            </p:nvSpPr>
            <p:spPr>
              <a:xfrm>
                <a:off x="7552672" y="2420111"/>
                <a:ext cx="572755" cy="509703"/>
              </a:xfrm>
              <a:custGeom>
                <a:avLst/>
                <a:gdLst>
                  <a:gd name="connsiteX0" fmla="*/ 14946 w 572755"/>
                  <a:gd name="connsiteY0" fmla="*/ 0 h 509703"/>
                  <a:gd name="connsiteX1" fmla="*/ 0 w 572755"/>
                  <a:gd name="connsiteY1" fmla="*/ 65990 h 509703"/>
                  <a:gd name="connsiteX2" fmla="*/ 187771 w 572755"/>
                  <a:gd name="connsiteY2" fmla="*/ 347044 h 509703"/>
                  <a:gd name="connsiteX3" fmla="*/ 443722 w 572755"/>
                  <a:gd name="connsiteY3" fmla="*/ 509703 h 509703"/>
                  <a:gd name="connsiteX4" fmla="*/ 572756 w 572755"/>
                  <a:gd name="connsiteY4" fmla="*/ 468558 h 509703"/>
                  <a:gd name="connsiteX5" fmla="*/ 14946 w 572755"/>
                  <a:gd name="connsiteY5" fmla="*/ 0 h 50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55" h="509703">
                    <a:moveTo>
                      <a:pt x="14946" y="0"/>
                    </a:moveTo>
                    <a:cubicBezTo>
                      <a:pt x="8072" y="21616"/>
                      <a:pt x="3048" y="43689"/>
                      <a:pt x="0" y="65990"/>
                    </a:cubicBezTo>
                    <a:cubicBezTo>
                      <a:pt x="0" y="65990"/>
                      <a:pt x="69651" y="235224"/>
                      <a:pt x="187771" y="347044"/>
                    </a:cubicBezTo>
                    <a:cubicBezTo>
                      <a:pt x="305891" y="458864"/>
                      <a:pt x="443722" y="509703"/>
                      <a:pt x="443722" y="509703"/>
                    </a:cubicBezTo>
                    <a:cubicBezTo>
                      <a:pt x="488276" y="503608"/>
                      <a:pt x="531996" y="489922"/>
                      <a:pt x="572756" y="468558"/>
                    </a:cubicBezTo>
                    <a:lnTo>
                      <a:pt x="14946" y="0"/>
                    </a:ln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그래픽 10" descr="태양계의 행성들">
                <a:extLst>
                  <a:ext uri="{FF2B5EF4-FFF2-40B4-BE49-F238E27FC236}">
                    <a16:creationId xmlns:a16="http://schemas.microsoft.com/office/drawing/2014/main" id="{59054A7F-3B55-46EA-A48A-519FEAC58D37}"/>
                  </a:ext>
                </a:extLst>
              </p:cNvPr>
              <p:cNvSpPr/>
              <p:nvPr/>
            </p:nvSpPr>
            <p:spPr>
              <a:xfrm>
                <a:off x="7552672" y="2420111"/>
                <a:ext cx="572755" cy="509703"/>
              </a:xfrm>
              <a:custGeom>
                <a:avLst/>
                <a:gdLst>
                  <a:gd name="connsiteX0" fmla="*/ 14946 w 572755"/>
                  <a:gd name="connsiteY0" fmla="*/ 0 h 509703"/>
                  <a:gd name="connsiteX1" fmla="*/ 0 w 572755"/>
                  <a:gd name="connsiteY1" fmla="*/ 65990 h 509703"/>
                  <a:gd name="connsiteX2" fmla="*/ 187771 w 572755"/>
                  <a:gd name="connsiteY2" fmla="*/ 347044 h 509703"/>
                  <a:gd name="connsiteX3" fmla="*/ 443722 w 572755"/>
                  <a:gd name="connsiteY3" fmla="*/ 509703 h 509703"/>
                  <a:gd name="connsiteX4" fmla="*/ 572756 w 572755"/>
                  <a:gd name="connsiteY4" fmla="*/ 468558 h 509703"/>
                  <a:gd name="connsiteX5" fmla="*/ 14946 w 572755"/>
                  <a:gd name="connsiteY5" fmla="*/ 0 h 50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55" h="509703">
                    <a:moveTo>
                      <a:pt x="14946" y="0"/>
                    </a:moveTo>
                    <a:cubicBezTo>
                      <a:pt x="8072" y="21616"/>
                      <a:pt x="3048" y="43689"/>
                      <a:pt x="0" y="65990"/>
                    </a:cubicBezTo>
                    <a:cubicBezTo>
                      <a:pt x="0" y="65990"/>
                      <a:pt x="69651" y="235224"/>
                      <a:pt x="187771" y="347044"/>
                    </a:cubicBezTo>
                    <a:cubicBezTo>
                      <a:pt x="305891" y="458864"/>
                      <a:pt x="443722" y="509703"/>
                      <a:pt x="443722" y="509703"/>
                    </a:cubicBezTo>
                    <a:cubicBezTo>
                      <a:pt x="488276" y="503608"/>
                      <a:pt x="531996" y="489922"/>
                      <a:pt x="572756" y="468558"/>
                    </a:cubicBezTo>
                    <a:lnTo>
                      <a:pt x="14946" y="0"/>
                    </a:ln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래픽 10" descr="태양계의 행성들">
              <a:extLst>
                <a:ext uri="{FF2B5EF4-FFF2-40B4-BE49-F238E27FC236}">
                  <a16:creationId xmlns:a16="http://schemas.microsoft.com/office/drawing/2014/main" id="{E6C5B68A-B2F0-4195-95AC-D0853C1E576B}"/>
                </a:ext>
              </a:extLst>
            </p:cNvPr>
            <p:cNvGrpSpPr/>
            <p:nvPr/>
          </p:nvGrpSpPr>
          <p:grpSpPr>
            <a:xfrm>
              <a:off x="7549012" y="2486101"/>
              <a:ext cx="447381" cy="447381"/>
              <a:chOff x="7549012" y="2486101"/>
              <a:chExt cx="447381" cy="447381"/>
            </a:xfrm>
            <a:solidFill>
              <a:srgbClr val="E6E6E6"/>
            </a:solidFill>
          </p:grpSpPr>
          <p:sp>
            <p:nvSpPr>
              <p:cNvPr id="63" name="그래픽 10" descr="태양계의 행성들">
                <a:extLst>
                  <a:ext uri="{FF2B5EF4-FFF2-40B4-BE49-F238E27FC236}">
                    <a16:creationId xmlns:a16="http://schemas.microsoft.com/office/drawing/2014/main" id="{4AB41CD9-1900-4B32-938B-A2E6BF07062B}"/>
                  </a:ext>
                </a:extLst>
              </p:cNvPr>
              <p:cNvSpPr/>
              <p:nvPr/>
            </p:nvSpPr>
            <p:spPr>
              <a:xfrm>
                <a:off x="7549012" y="2486101"/>
                <a:ext cx="447381" cy="447381"/>
              </a:xfrm>
              <a:custGeom>
                <a:avLst/>
                <a:gdLst>
                  <a:gd name="connsiteX0" fmla="*/ 115267 w 447381"/>
                  <a:gd name="connsiteY0" fmla="*/ 332106 h 447381"/>
                  <a:gd name="connsiteX1" fmla="*/ 447381 w 447381"/>
                  <a:gd name="connsiteY1" fmla="*/ 443721 h 447381"/>
                  <a:gd name="connsiteX2" fmla="*/ 3660 w 447381"/>
                  <a:gd name="connsiteY2" fmla="*/ 0 h 447381"/>
                  <a:gd name="connsiteX3" fmla="*/ 115267 w 447381"/>
                  <a:gd name="connsiteY3" fmla="*/ 332106 h 44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381" h="447381">
                    <a:moveTo>
                      <a:pt x="115267" y="332106"/>
                    </a:moveTo>
                    <a:cubicBezTo>
                      <a:pt x="205842" y="422680"/>
                      <a:pt x="329553" y="459849"/>
                      <a:pt x="447381" y="443721"/>
                    </a:cubicBezTo>
                    <a:lnTo>
                      <a:pt x="3660" y="0"/>
                    </a:lnTo>
                    <a:cubicBezTo>
                      <a:pt x="-12468" y="117828"/>
                      <a:pt x="24701" y="241539"/>
                      <a:pt x="115267" y="332106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그래픽 10" descr="태양계의 행성들">
                <a:extLst>
                  <a:ext uri="{FF2B5EF4-FFF2-40B4-BE49-F238E27FC236}">
                    <a16:creationId xmlns:a16="http://schemas.microsoft.com/office/drawing/2014/main" id="{0396FEAF-F06C-4A91-BA14-2A44B961C5FF}"/>
                  </a:ext>
                </a:extLst>
              </p:cNvPr>
              <p:cNvSpPr/>
              <p:nvPr/>
            </p:nvSpPr>
            <p:spPr>
              <a:xfrm>
                <a:off x="7549012" y="2486101"/>
                <a:ext cx="447381" cy="447381"/>
              </a:xfrm>
              <a:custGeom>
                <a:avLst/>
                <a:gdLst>
                  <a:gd name="connsiteX0" fmla="*/ 115267 w 447381"/>
                  <a:gd name="connsiteY0" fmla="*/ 332106 h 447381"/>
                  <a:gd name="connsiteX1" fmla="*/ 447381 w 447381"/>
                  <a:gd name="connsiteY1" fmla="*/ 443721 h 447381"/>
                  <a:gd name="connsiteX2" fmla="*/ 3660 w 447381"/>
                  <a:gd name="connsiteY2" fmla="*/ 0 h 447381"/>
                  <a:gd name="connsiteX3" fmla="*/ 115267 w 447381"/>
                  <a:gd name="connsiteY3" fmla="*/ 332106 h 44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381" h="447381">
                    <a:moveTo>
                      <a:pt x="115267" y="332106"/>
                    </a:moveTo>
                    <a:cubicBezTo>
                      <a:pt x="205842" y="422680"/>
                      <a:pt x="329553" y="459849"/>
                      <a:pt x="447381" y="443721"/>
                    </a:cubicBezTo>
                    <a:lnTo>
                      <a:pt x="3660" y="0"/>
                    </a:lnTo>
                    <a:cubicBezTo>
                      <a:pt x="-12468" y="117828"/>
                      <a:pt x="24701" y="241539"/>
                      <a:pt x="115267" y="332106"/>
                    </a:cubicBezTo>
                    <a:close/>
                  </a:path>
                </a:pathLst>
              </a:custGeom>
              <a:solidFill>
                <a:srgbClr val="E6E6E6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래픽 10" descr="태양계의 행성들">
              <a:extLst>
                <a:ext uri="{FF2B5EF4-FFF2-40B4-BE49-F238E27FC236}">
                  <a16:creationId xmlns:a16="http://schemas.microsoft.com/office/drawing/2014/main" id="{ED40A5FD-6B18-4CDD-9115-24179DFE3591}"/>
                </a:ext>
              </a:extLst>
            </p:cNvPr>
            <p:cNvGrpSpPr/>
            <p:nvPr/>
          </p:nvGrpSpPr>
          <p:grpSpPr>
            <a:xfrm>
              <a:off x="7807929" y="2146133"/>
              <a:ext cx="528436" cy="599508"/>
              <a:chOff x="7807929" y="2146133"/>
              <a:chExt cx="528436" cy="599508"/>
            </a:xfrm>
            <a:solidFill>
              <a:srgbClr val="D2D2D2"/>
            </a:solidFill>
          </p:grpSpPr>
          <p:sp>
            <p:nvSpPr>
              <p:cNvPr id="66" name="그래픽 10" descr="태양계의 행성들">
                <a:extLst>
                  <a:ext uri="{FF2B5EF4-FFF2-40B4-BE49-F238E27FC236}">
                    <a16:creationId xmlns:a16="http://schemas.microsoft.com/office/drawing/2014/main" id="{0B7A91C2-DA5B-4409-8D19-39ECD484ED8D}"/>
                  </a:ext>
                </a:extLst>
              </p:cNvPr>
              <p:cNvSpPr/>
              <p:nvPr/>
            </p:nvSpPr>
            <p:spPr>
              <a:xfrm>
                <a:off x="7807929" y="2146133"/>
                <a:ext cx="528436" cy="599508"/>
              </a:xfrm>
              <a:custGeom>
                <a:avLst/>
                <a:gdLst>
                  <a:gd name="connsiteX0" fmla="*/ 413176 w 528436"/>
                  <a:gd name="connsiteY0" fmla="*/ 115256 h 599508"/>
                  <a:gd name="connsiteX1" fmla="*/ 0 w 528436"/>
                  <a:gd name="connsiteY1" fmla="*/ 23713 h 599508"/>
                  <a:gd name="connsiteX2" fmla="*/ 470377 w 528436"/>
                  <a:gd name="connsiteY2" fmla="*/ 599509 h 599508"/>
                  <a:gd name="connsiteX3" fmla="*/ 413176 w 528436"/>
                  <a:gd name="connsiteY3" fmla="*/ 115256 h 59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8436" h="599508">
                    <a:moveTo>
                      <a:pt x="413176" y="115256"/>
                    </a:moveTo>
                    <a:cubicBezTo>
                      <a:pt x="301450" y="3523"/>
                      <a:pt x="139303" y="-26929"/>
                      <a:pt x="0" y="23713"/>
                    </a:cubicBezTo>
                    <a:lnTo>
                      <a:pt x="470377" y="599509"/>
                    </a:lnTo>
                    <a:cubicBezTo>
                      <a:pt x="563590" y="447819"/>
                      <a:pt x="544596" y="246668"/>
                      <a:pt x="413176" y="115256"/>
                    </a:cubicBez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그래픽 10" descr="태양계의 행성들">
                <a:extLst>
                  <a:ext uri="{FF2B5EF4-FFF2-40B4-BE49-F238E27FC236}">
                    <a16:creationId xmlns:a16="http://schemas.microsoft.com/office/drawing/2014/main" id="{C61D288C-0F78-462A-9B35-DB958E150039}"/>
                  </a:ext>
                </a:extLst>
              </p:cNvPr>
              <p:cNvSpPr/>
              <p:nvPr/>
            </p:nvSpPr>
            <p:spPr>
              <a:xfrm>
                <a:off x="7807929" y="2146133"/>
                <a:ext cx="528436" cy="599508"/>
              </a:xfrm>
              <a:custGeom>
                <a:avLst/>
                <a:gdLst>
                  <a:gd name="connsiteX0" fmla="*/ 413176 w 528436"/>
                  <a:gd name="connsiteY0" fmla="*/ 115256 h 599508"/>
                  <a:gd name="connsiteX1" fmla="*/ 0 w 528436"/>
                  <a:gd name="connsiteY1" fmla="*/ 23713 h 599508"/>
                  <a:gd name="connsiteX2" fmla="*/ 470377 w 528436"/>
                  <a:gd name="connsiteY2" fmla="*/ 599509 h 599508"/>
                  <a:gd name="connsiteX3" fmla="*/ 413176 w 528436"/>
                  <a:gd name="connsiteY3" fmla="*/ 115256 h 59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8436" h="599508">
                    <a:moveTo>
                      <a:pt x="413176" y="115256"/>
                    </a:moveTo>
                    <a:cubicBezTo>
                      <a:pt x="301450" y="3523"/>
                      <a:pt x="139303" y="-26929"/>
                      <a:pt x="0" y="23713"/>
                    </a:cubicBezTo>
                    <a:lnTo>
                      <a:pt x="470377" y="599509"/>
                    </a:lnTo>
                    <a:cubicBezTo>
                      <a:pt x="563590" y="447819"/>
                      <a:pt x="544596" y="246668"/>
                      <a:pt x="413176" y="115256"/>
                    </a:cubicBezTo>
                    <a:close/>
                  </a:path>
                </a:pathLst>
              </a:custGeom>
              <a:solidFill>
                <a:srgbClr val="D2D2D2"/>
              </a:solidFill>
              <a:ln w="7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8" name="그래픽 10" descr="태양계의 행성들">
              <a:extLst>
                <a:ext uri="{FF2B5EF4-FFF2-40B4-BE49-F238E27FC236}">
                  <a16:creationId xmlns:a16="http://schemas.microsoft.com/office/drawing/2014/main" id="{EFCF1CC1-9041-4524-83C2-AE071D8CA008}"/>
                </a:ext>
              </a:extLst>
            </p:cNvPr>
            <p:cNvSpPr/>
            <p:nvPr/>
          </p:nvSpPr>
          <p:spPr>
            <a:xfrm>
              <a:off x="7417201" y="2066655"/>
              <a:ext cx="998646" cy="998634"/>
            </a:xfrm>
            <a:custGeom>
              <a:avLst/>
              <a:gdLst>
                <a:gd name="connsiteX0" fmla="*/ 863861 w 998646"/>
                <a:gd name="connsiteY0" fmla="*/ 673869 h 998634"/>
                <a:gd name="connsiteX1" fmla="*/ 837852 w 998646"/>
                <a:gd name="connsiteY1" fmla="*/ 712400 h 998634"/>
                <a:gd name="connsiteX2" fmla="*/ 865562 w 998646"/>
                <a:gd name="connsiteY2" fmla="*/ 846277 h 998634"/>
                <a:gd name="connsiteX3" fmla="*/ 723582 w 998646"/>
                <a:gd name="connsiteY3" fmla="*/ 813959 h 998634"/>
                <a:gd name="connsiteX4" fmla="*/ 425195 w 998646"/>
                <a:gd name="connsiteY4" fmla="*/ 573435 h 998634"/>
                <a:gd name="connsiteX5" fmla="*/ 184672 w 998646"/>
                <a:gd name="connsiteY5" fmla="*/ 275049 h 998634"/>
                <a:gd name="connsiteX6" fmla="*/ 152354 w 998646"/>
                <a:gd name="connsiteY6" fmla="*/ 133084 h 998634"/>
                <a:gd name="connsiteX7" fmla="*/ 286239 w 998646"/>
                <a:gd name="connsiteY7" fmla="*/ 160787 h 998634"/>
                <a:gd name="connsiteX8" fmla="*/ 324770 w 998646"/>
                <a:gd name="connsiteY8" fmla="*/ 134777 h 998634"/>
                <a:gd name="connsiteX9" fmla="*/ 13335 w 998646"/>
                <a:gd name="connsiteY9" fmla="*/ 13334 h 998634"/>
                <a:gd name="connsiteX10" fmla="*/ 151606 w 998646"/>
                <a:gd name="connsiteY10" fmla="*/ 347456 h 998634"/>
                <a:gd name="connsiteX11" fmla="*/ 385169 w 998646"/>
                <a:gd name="connsiteY11" fmla="*/ 613462 h 998634"/>
                <a:gd name="connsiteX12" fmla="*/ 651183 w 998646"/>
                <a:gd name="connsiteY12" fmla="*/ 847033 h 998634"/>
                <a:gd name="connsiteX13" fmla="*/ 985313 w 998646"/>
                <a:gd name="connsiteY13" fmla="*/ 985296 h 998634"/>
                <a:gd name="connsiteX14" fmla="*/ 863861 w 998646"/>
                <a:gd name="connsiteY14" fmla="*/ 673869 h 99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8646" h="998634">
                  <a:moveTo>
                    <a:pt x="863861" y="673869"/>
                  </a:moveTo>
                  <a:cubicBezTo>
                    <a:pt x="856058" y="687114"/>
                    <a:pt x="847332" y="699950"/>
                    <a:pt x="837852" y="712400"/>
                  </a:cubicBezTo>
                  <a:cubicBezTo>
                    <a:pt x="873878" y="777326"/>
                    <a:pt x="885714" y="826125"/>
                    <a:pt x="865562" y="846277"/>
                  </a:cubicBezTo>
                  <a:cubicBezTo>
                    <a:pt x="844584" y="867255"/>
                    <a:pt x="792517" y="853513"/>
                    <a:pt x="723582" y="813959"/>
                  </a:cubicBezTo>
                  <a:cubicBezTo>
                    <a:pt x="640489" y="766286"/>
                    <a:pt x="532842" y="681082"/>
                    <a:pt x="425195" y="573435"/>
                  </a:cubicBezTo>
                  <a:cubicBezTo>
                    <a:pt x="317549" y="465789"/>
                    <a:pt x="232345" y="358142"/>
                    <a:pt x="184672" y="275049"/>
                  </a:cubicBezTo>
                  <a:cubicBezTo>
                    <a:pt x="145117" y="206114"/>
                    <a:pt x="131376" y="154062"/>
                    <a:pt x="152354" y="133084"/>
                  </a:cubicBezTo>
                  <a:cubicBezTo>
                    <a:pt x="172513" y="112933"/>
                    <a:pt x="221313" y="124769"/>
                    <a:pt x="286239" y="160787"/>
                  </a:cubicBezTo>
                  <a:cubicBezTo>
                    <a:pt x="298681" y="151306"/>
                    <a:pt x="311525" y="142581"/>
                    <a:pt x="324770" y="134777"/>
                  </a:cubicBezTo>
                  <a:cubicBezTo>
                    <a:pt x="173805" y="24768"/>
                    <a:pt x="52952" y="-26283"/>
                    <a:pt x="13335" y="13334"/>
                  </a:cubicBezTo>
                  <a:cubicBezTo>
                    <a:pt x="-28251" y="54920"/>
                    <a:pt x="30061" y="186010"/>
                    <a:pt x="151606" y="347456"/>
                  </a:cubicBezTo>
                  <a:cubicBezTo>
                    <a:pt x="214304" y="430754"/>
                    <a:pt x="293830" y="522124"/>
                    <a:pt x="385169" y="613462"/>
                  </a:cubicBezTo>
                  <a:cubicBezTo>
                    <a:pt x="476523" y="704808"/>
                    <a:pt x="567884" y="784334"/>
                    <a:pt x="651183" y="847033"/>
                  </a:cubicBezTo>
                  <a:cubicBezTo>
                    <a:pt x="812637" y="968578"/>
                    <a:pt x="943718" y="1026890"/>
                    <a:pt x="985313" y="985296"/>
                  </a:cubicBezTo>
                  <a:cubicBezTo>
                    <a:pt x="1024930" y="945679"/>
                    <a:pt x="973878" y="824826"/>
                    <a:pt x="863861" y="673869"/>
                  </a:cubicBezTo>
                  <a:close/>
                </a:path>
              </a:pathLst>
            </a:custGeom>
            <a:solidFill>
              <a:srgbClr val="E6E6E6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래픽 10" descr="태양계의 행성들">
            <a:extLst>
              <a:ext uri="{FF2B5EF4-FFF2-40B4-BE49-F238E27FC236}">
                <a16:creationId xmlns:a16="http://schemas.microsoft.com/office/drawing/2014/main" id="{E43AFFDF-EDC6-4E5C-8D3B-8F19C6FEF71F}"/>
              </a:ext>
            </a:extLst>
          </p:cNvPr>
          <p:cNvGrpSpPr/>
          <p:nvPr/>
        </p:nvGrpSpPr>
        <p:grpSpPr>
          <a:xfrm>
            <a:off x="8441234" y="1572012"/>
            <a:ext cx="472439" cy="469253"/>
            <a:chOff x="8441234" y="1572012"/>
            <a:chExt cx="472439" cy="469253"/>
          </a:xfrm>
        </p:grpSpPr>
        <p:sp>
          <p:nvSpPr>
            <p:cNvPr id="70" name="그래픽 10" descr="태양계의 행성들">
              <a:extLst>
                <a:ext uri="{FF2B5EF4-FFF2-40B4-BE49-F238E27FC236}">
                  <a16:creationId xmlns:a16="http://schemas.microsoft.com/office/drawing/2014/main" id="{BD1729DD-5376-450F-A2ED-9D2AB6016951}"/>
                </a:ext>
              </a:extLst>
            </p:cNvPr>
            <p:cNvSpPr/>
            <p:nvPr/>
          </p:nvSpPr>
          <p:spPr>
            <a:xfrm>
              <a:off x="8441234" y="1634762"/>
              <a:ext cx="403636" cy="406503"/>
            </a:xfrm>
            <a:custGeom>
              <a:avLst/>
              <a:gdLst>
                <a:gd name="connsiteX0" fmla="*/ 346538 w 403636"/>
                <a:gd name="connsiteY0" fmla="*/ 63015 h 406503"/>
                <a:gd name="connsiteX1" fmla="*/ 28670 w 403636"/>
                <a:gd name="connsiteY1" fmla="*/ 57424 h 406503"/>
                <a:gd name="connsiteX2" fmla="*/ 69154 w 403636"/>
                <a:gd name="connsiteY2" fmla="*/ 337344 h 406503"/>
                <a:gd name="connsiteX3" fmla="*/ 349074 w 403636"/>
                <a:gd name="connsiteY3" fmla="*/ 377828 h 406503"/>
                <a:gd name="connsiteX4" fmla="*/ 346538 w 403636"/>
                <a:gd name="connsiteY4" fmla="*/ 63015 h 4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36" h="406503">
                  <a:moveTo>
                    <a:pt x="346538" y="63015"/>
                  </a:moveTo>
                  <a:cubicBezTo>
                    <a:pt x="270729" y="-12795"/>
                    <a:pt x="89825" y="-26757"/>
                    <a:pt x="28670" y="57424"/>
                  </a:cubicBezTo>
                  <a:cubicBezTo>
                    <a:pt x="-20113" y="147037"/>
                    <a:pt x="-6656" y="261535"/>
                    <a:pt x="69154" y="337344"/>
                  </a:cubicBezTo>
                  <a:cubicBezTo>
                    <a:pt x="144971" y="413161"/>
                    <a:pt x="259461" y="426619"/>
                    <a:pt x="349074" y="377828"/>
                  </a:cubicBezTo>
                  <a:cubicBezTo>
                    <a:pt x="422136" y="338628"/>
                    <a:pt x="422348" y="138824"/>
                    <a:pt x="346538" y="63015"/>
                  </a:cubicBezTo>
                  <a:close/>
                </a:path>
              </a:pathLst>
            </a:custGeom>
            <a:solidFill>
              <a:srgbClr val="737373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그래픽 10" descr="태양계의 행성들">
              <a:extLst>
                <a:ext uri="{FF2B5EF4-FFF2-40B4-BE49-F238E27FC236}">
                  <a16:creationId xmlns:a16="http://schemas.microsoft.com/office/drawing/2014/main" id="{DD8BAE87-B338-4ABF-AEA8-2042132BF87B}"/>
                </a:ext>
              </a:extLst>
            </p:cNvPr>
            <p:cNvSpPr/>
            <p:nvPr/>
          </p:nvSpPr>
          <p:spPr>
            <a:xfrm>
              <a:off x="8469999" y="1572012"/>
              <a:ext cx="443674" cy="440485"/>
            </a:xfrm>
            <a:custGeom>
              <a:avLst/>
              <a:gdLst>
                <a:gd name="connsiteX0" fmla="*/ 54933 w 443674"/>
                <a:gd name="connsiteY0" fmla="*/ 52617 h 440485"/>
                <a:gd name="connsiteX1" fmla="*/ 31 w 443674"/>
                <a:gd name="connsiteY1" fmla="*/ 119945 h 440485"/>
                <a:gd name="connsiteX2" fmla="*/ 141 w 443674"/>
                <a:gd name="connsiteY2" fmla="*/ 120048 h 440485"/>
                <a:gd name="connsiteX3" fmla="*/ 279826 w 443674"/>
                <a:gd name="connsiteY3" fmla="*/ 160658 h 440485"/>
                <a:gd name="connsiteX4" fmla="*/ 320435 w 443674"/>
                <a:gd name="connsiteY4" fmla="*/ 440350 h 440485"/>
                <a:gd name="connsiteX5" fmla="*/ 320538 w 443674"/>
                <a:gd name="connsiteY5" fmla="*/ 440452 h 440485"/>
                <a:gd name="connsiteX6" fmla="*/ 374487 w 443674"/>
                <a:gd name="connsiteY6" fmla="*/ 400094 h 440485"/>
                <a:gd name="connsiteX7" fmla="*/ 365360 w 443674"/>
                <a:gd name="connsiteY7" fmla="*/ 57342 h 440485"/>
                <a:gd name="connsiteX8" fmla="*/ 54933 w 443674"/>
                <a:gd name="connsiteY8" fmla="*/ 52617 h 4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674" h="440485">
                  <a:moveTo>
                    <a:pt x="54933" y="52617"/>
                  </a:moveTo>
                  <a:cubicBezTo>
                    <a:pt x="31798" y="72209"/>
                    <a:pt x="13560" y="95140"/>
                    <a:pt x="31" y="119945"/>
                  </a:cubicBezTo>
                  <a:cubicBezTo>
                    <a:pt x="-39" y="120072"/>
                    <a:pt x="15" y="120119"/>
                    <a:pt x="141" y="120048"/>
                  </a:cubicBezTo>
                  <a:cubicBezTo>
                    <a:pt x="89724" y="71414"/>
                    <a:pt x="204079" y="84911"/>
                    <a:pt x="279826" y="160658"/>
                  </a:cubicBezTo>
                  <a:cubicBezTo>
                    <a:pt x="355572" y="236404"/>
                    <a:pt x="369069" y="350768"/>
                    <a:pt x="320435" y="440350"/>
                  </a:cubicBezTo>
                  <a:cubicBezTo>
                    <a:pt x="320365" y="440476"/>
                    <a:pt x="320412" y="440523"/>
                    <a:pt x="320538" y="440452"/>
                  </a:cubicBezTo>
                  <a:cubicBezTo>
                    <a:pt x="339894" y="429900"/>
                    <a:pt x="358108" y="416474"/>
                    <a:pt x="374487" y="400094"/>
                  </a:cubicBezTo>
                  <a:cubicBezTo>
                    <a:pt x="469684" y="304898"/>
                    <a:pt x="466644" y="148649"/>
                    <a:pt x="365360" y="57342"/>
                  </a:cubicBezTo>
                  <a:cubicBezTo>
                    <a:pt x="282661" y="-17215"/>
                    <a:pt x="139893" y="-19357"/>
                    <a:pt x="54933" y="52617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그래픽 10" descr="태양계의 행성들">
              <a:extLst>
                <a:ext uri="{FF2B5EF4-FFF2-40B4-BE49-F238E27FC236}">
                  <a16:creationId xmlns:a16="http://schemas.microsoft.com/office/drawing/2014/main" id="{82CB6B05-5F14-44D4-A355-8C3B8D93015B}"/>
                </a:ext>
              </a:extLst>
            </p:cNvPr>
            <p:cNvSpPr/>
            <p:nvPr/>
          </p:nvSpPr>
          <p:spPr>
            <a:xfrm rot="-2699757">
              <a:off x="8602783" y="1724408"/>
              <a:ext cx="207836" cy="29741"/>
            </a:xfrm>
            <a:custGeom>
              <a:avLst/>
              <a:gdLst>
                <a:gd name="connsiteX0" fmla="*/ 207836 w 207836"/>
                <a:gd name="connsiteY0" fmla="*/ 14871 h 29741"/>
                <a:gd name="connsiteX1" fmla="*/ 103918 w 207836"/>
                <a:gd name="connsiteY1" fmla="*/ 29741 h 29741"/>
                <a:gd name="connsiteX2" fmla="*/ 0 w 207836"/>
                <a:gd name="connsiteY2" fmla="*/ 14871 h 29741"/>
                <a:gd name="connsiteX3" fmla="*/ 103918 w 207836"/>
                <a:gd name="connsiteY3" fmla="*/ 0 h 29741"/>
                <a:gd name="connsiteX4" fmla="*/ 207836 w 207836"/>
                <a:gd name="connsiteY4" fmla="*/ 14871 h 2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36" h="29741">
                  <a:moveTo>
                    <a:pt x="207836" y="14871"/>
                  </a:moveTo>
                  <a:cubicBezTo>
                    <a:pt x="207836" y="23083"/>
                    <a:pt x="161310" y="29741"/>
                    <a:pt x="103918" y="29741"/>
                  </a:cubicBezTo>
                  <a:cubicBezTo>
                    <a:pt x="46526" y="29741"/>
                    <a:pt x="0" y="23084"/>
                    <a:pt x="0" y="14871"/>
                  </a:cubicBezTo>
                  <a:cubicBezTo>
                    <a:pt x="0" y="6658"/>
                    <a:pt x="46526" y="0"/>
                    <a:pt x="103918" y="0"/>
                  </a:cubicBezTo>
                  <a:cubicBezTo>
                    <a:pt x="161310" y="0"/>
                    <a:pt x="207836" y="6658"/>
                    <a:pt x="207836" y="14871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래픽 10" descr="태양계의 행성들">
            <a:extLst>
              <a:ext uri="{FF2B5EF4-FFF2-40B4-BE49-F238E27FC236}">
                <a16:creationId xmlns:a16="http://schemas.microsoft.com/office/drawing/2014/main" id="{D202E452-503E-4AAE-ADDC-26063E4CC483}"/>
              </a:ext>
            </a:extLst>
          </p:cNvPr>
          <p:cNvGrpSpPr/>
          <p:nvPr/>
        </p:nvGrpSpPr>
        <p:grpSpPr>
          <a:xfrm>
            <a:off x="8988532" y="1021880"/>
            <a:ext cx="472435" cy="472094"/>
            <a:chOff x="8988532" y="1021880"/>
            <a:chExt cx="472435" cy="472094"/>
          </a:xfrm>
        </p:grpSpPr>
        <p:sp>
          <p:nvSpPr>
            <p:cNvPr id="74" name="그래픽 10" descr="태양계의 행성들">
              <a:extLst>
                <a:ext uri="{FF2B5EF4-FFF2-40B4-BE49-F238E27FC236}">
                  <a16:creationId xmlns:a16="http://schemas.microsoft.com/office/drawing/2014/main" id="{F13AFD1F-DF1C-47E9-A327-E3D9FD0F268C}"/>
                </a:ext>
              </a:extLst>
            </p:cNvPr>
            <p:cNvSpPr/>
            <p:nvPr/>
          </p:nvSpPr>
          <p:spPr>
            <a:xfrm>
              <a:off x="8988532" y="1145572"/>
              <a:ext cx="345258" cy="348403"/>
            </a:xfrm>
            <a:custGeom>
              <a:avLst/>
              <a:gdLst>
                <a:gd name="connsiteX0" fmla="*/ 291668 w 345258"/>
                <a:gd name="connsiteY0" fmla="*/ 53999 h 348403"/>
                <a:gd name="connsiteX1" fmla="*/ 9227 w 345258"/>
                <a:gd name="connsiteY1" fmla="*/ 46691 h 348403"/>
                <a:gd name="connsiteX2" fmla="*/ 69161 w 345258"/>
                <a:gd name="connsiteY2" fmla="*/ 279238 h 348403"/>
                <a:gd name="connsiteX3" fmla="*/ 301708 w 345258"/>
                <a:gd name="connsiteY3" fmla="*/ 339180 h 348403"/>
                <a:gd name="connsiteX4" fmla="*/ 291668 w 345258"/>
                <a:gd name="connsiteY4" fmla="*/ 53999 h 34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258" h="348403">
                  <a:moveTo>
                    <a:pt x="291668" y="53999"/>
                  </a:moveTo>
                  <a:cubicBezTo>
                    <a:pt x="228702" y="-8967"/>
                    <a:pt x="63830" y="-23693"/>
                    <a:pt x="9227" y="46691"/>
                  </a:cubicBezTo>
                  <a:cubicBezTo>
                    <a:pt x="-13759" y="126611"/>
                    <a:pt x="6195" y="216272"/>
                    <a:pt x="69161" y="279238"/>
                  </a:cubicBezTo>
                  <a:cubicBezTo>
                    <a:pt x="132127" y="342211"/>
                    <a:pt x="221788" y="362158"/>
                    <a:pt x="301708" y="339180"/>
                  </a:cubicBezTo>
                  <a:cubicBezTo>
                    <a:pt x="367264" y="282891"/>
                    <a:pt x="354641" y="116972"/>
                    <a:pt x="291668" y="53999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그래픽 10" descr="태양계의 행성들">
              <a:extLst>
                <a:ext uri="{FF2B5EF4-FFF2-40B4-BE49-F238E27FC236}">
                  <a16:creationId xmlns:a16="http://schemas.microsoft.com/office/drawing/2014/main" id="{CDB96615-73A0-4778-BC57-16F2CECCAB66}"/>
                </a:ext>
              </a:extLst>
            </p:cNvPr>
            <p:cNvSpPr/>
            <p:nvPr/>
          </p:nvSpPr>
          <p:spPr>
            <a:xfrm>
              <a:off x="8997792" y="1021880"/>
              <a:ext cx="463175" cy="462837"/>
            </a:xfrm>
            <a:custGeom>
              <a:avLst/>
              <a:gdLst>
                <a:gd name="connsiteX0" fmla="*/ 67571 w 463175"/>
                <a:gd name="connsiteY0" fmla="*/ 61492 h 462837"/>
                <a:gd name="connsiteX1" fmla="*/ 6 w 463175"/>
                <a:gd name="connsiteY1" fmla="*/ 170241 h 462837"/>
                <a:gd name="connsiteX2" fmla="*/ 101 w 463175"/>
                <a:gd name="connsiteY2" fmla="*/ 170343 h 462837"/>
                <a:gd name="connsiteX3" fmla="*/ 232513 w 463175"/>
                <a:gd name="connsiteY3" fmla="*/ 230317 h 462837"/>
                <a:gd name="connsiteX4" fmla="*/ 292487 w 463175"/>
                <a:gd name="connsiteY4" fmla="*/ 462729 h 462837"/>
                <a:gd name="connsiteX5" fmla="*/ 292589 w 463175"/>
                <a:gd name="connsiteY5" fmla="*/ 462832 h 462837"/>
                <a:gd name="connsiteX6" fmla="*/ 393983 w 463175"/>
                <a:gd name="connsiteY6" fmla="*/ 402929 h 462837"/>
                <a:gd name="connsiteX7" fmla="*/ 382990 w 463175"/>
                <a:gd name="connsiteY7" fmla="*/ 58499 h 462837"/>
                <a:gd name="connsiteX8" fmla="*/ 67571 w 463175"/>
                <a:gd name="connsiteY8" fmla="*/ 61492 h 46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175" h="462837">
                  <a:moveTo>
                    <a:pt x="67571" y="61492"/>
                  </a:moveTo>
                  <a:cubicBezTo>
                    <a:pt x="34111" y="92140"/>
                    <a:pt x="11621" y="129954"/>
                    <a:pt x="6" y="170241"/>
                  </a:cubicBezTo>
                  <a:cubicBezTo>
                    <a:pt x="-17" y="170319"/>
                    <a:pt x="30" y="170367"/>
                    <a:pt x="101" y="170343"/>
                  </a:cubicBezTo>
                  <a:cubicBezTo>
                    <a:pt x="79981" y="147420"/>
                    <a:pt x="169579" y="167382"/>
                    <a:pt x="232513" y="230317"/>
                  </a:cubicBezTo>
                  <a:cubicBezTo>
                    <a:pt x="295440" y="293243"/>
                    <a:pt x="315402" y="382841"/>
                    <a:pt x="292487" y="462729"/>
                  </a:cubicBezTo>
                  <a:cubicBezTo>
                    <a:pt x="292471" y="462808"/>
                    <a:pt x="292511" y="462855"/>
                    <a:pt x="292589" y="462832"/>
                  </a:cubicBezTo>
                  <a:cubicBezTo>
                    <a:pt x="329710" y="452122"/>
                    <a:pt x="364737" y="432176"/>
                    <a:pt x="393983" y="402929"/>
                  </a:cubicBezTo>
                  <a:cubicBezTo>
                    <a:pt x="489771" y="307134"/>
                    <a:pt x="486101" y="149554"/>
                    <a:pt x="382990" y="58499"/>
                  </a:cubicBezTo>
                  <a:cubicBezTo>
                    <a:pt x="293337" y="-20673"/>
                    <a:pt x="155783" y="-19295"/>
                    <a:pt x="67571" y="61492"/>
                  </a:cubicBezTo>
                  <a:close/>
                </a:path>
              </a:pathLst>
            </a:custGeom>
            <a:solidFill>
              <a:srgbClr val="737373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그래픽 10" descr="태양계의 행성들">
              <a:extLst>
                <a:ext uri="{FF2B5EF4-FFF2-40B4-BE49-F238E27FC236}">
                  <a16:creationId xmlns:a16="http://schemas.microsoft.com/office/drawing/2014/main" id="{FFE8E0BD-3DF1-4BFF-A6EF-38D8627CAA6B}"/>
                </a:ext>
              </a:extLst>
            </p:cNvPr>
            <p:cNvSpPr/>
            <p:nvPr/>
          </p:nvSpPr>
          <p:spPr>
            <a:xfrm rot="-2699757">
              <a:off x="9102016" y="1154254"/>
              <a:ext cx="207836" cy="29741"/>
            </a:xfrm>
            <a:custGeom>
              <a:avLst/>
              <a:gdLst>
                <a:gd name="connsiteX0" fmla="*/ 207836 w 207836"/>
                <a:gd name="connsiteY0" fmla="*/ 14871 h 29741"/>
                <a:gd name="connsiteX1" fmla="*/ 103918 w 207836"/>
                <a:gd name="connsiteY1" fmla="*/ 29741 h 29741"/>
                <a:gd name="connsiteX2" fmla="*/ 0 w 207836"/>
                <a:gd name="connsiteY2" fmla="*/ 14871 h 29741"/>
                <a:gd name="connsiteX3" fmla="*/ 103918 w 207836"/>
                <a:gd name="connsiteY3" fmla="*/ 0 h 29741"/>
                <a:gd name="connsiteX4" fmla="*/ 207836 w 207836"/>
                <a:gd name="connsiteY4" fmla="*/ 14871 h 2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36" h="29741">
                  <a:moveTo>
                    <a:pt x="207836" y="14871"/>
                  </a:moveTo>
                  <a:cubicBezTo>
                    <a:pt x="207836" y="23083"/>
                    <a:pt x="161311" y="29741"/>
                    <a:pt x="103918" y="29741"/>
                  </a:cubicBezTo>
                  <a:cubicBezTo>
                    <a:pt x="46526" y="29741"/>
                    <a:pt x="0" y="23083"/>
                    <a:pt x="0" y="14871"/>
                  </a:cubicBezTo>
                  <a:cubicBezTo>
                    <a:pt x="0" y="6658"/>
                    <a:pt x="46526" y="0"/>
                    <a:pt x="103918" y="0"/>
                  </a:cubicBezTo>
                  <a:cubicBezTo>
                    <a:pt x="161311" y="0"/>
                    <a:pt x="207836" y="6658"/>
                    <a:pt x="207836" y="14871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그래픽 10" descr="태양계의 행성들">
              <a:extLst>
                <a:ext uri="{FF2B5EF4-FFF2-40B4-BE49-F238E27FC236}">
                  <a16:creationId xmlns:a16="http://schemas.microsoft.com/office/drawing/2014/main" id="{B68F2EE1-3AF5-44DA-A2B8-07BDB7C31F13}"/>
                </a:ext>
              </a:extLst>
            </p:cNvPr>
            <p:cNvSpPr/>
            <p:nvPr/>
          </p:nvSpPr>
          <p:spPr>
            <a:xfrm rot="-2699757">
              <a:off x="9141404" y="1373588"/>
              <a:ext cx="207836" cy="29741"/>
            </a:xfrm>
            <a:custGeom>
              <a:avLst/>
              <a:gdLst>
                <a:gd name="connsiteX0" fmla="*/ 207836 w 207836"/>
                <a:gd name="connsiteY0" fmla="*/ 14871 h 29741"/>
                <a:gd name="connsiteX1" fmla="*/ 103918 w 207836"/>
                <a:gd name="connsiteY1" fmla="*/ 29741 h 29741"/>
                <a:gd name="connsiteX2" fmla="*/ 0 w 207836"/>
                <a:gd name="connsiteY2" fmla="*/ 14871 h 29741"/>
                <a:gd name="connsiteX3" fmla="*/ 103918 w 207836"/>
                <a:gd name="connsiteY3" fmla="*/ 0 h 29741"/>
                <a:gd name="connsiteX4" fmla="*/ 207836 w 207836"/>
                <a:gd name="connsiteY4" fmla="*/ 14871 h 2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36" h="29741">
                  <a:moveTo>
                    <a:pt x="207836" y="14871"/>
                  </a:moveTo>
                  <a:cubicBezTo>
                    <a:pt x="207836" y="23083"/>
                    <a:pt x="161311" y="29741"/>
                    <a:pt x="103918" y="29741"/>
                  </a:cubicBezTo>
                  <a:cubicBezTo>
                    <a:pt x="46526" y="29741"/>
                    <a:pt x="0" y="23084"/>
                    <a:pt x="0" y="14871"/>
                  </a:cubicBezTo>
                  <a:cubicBezTo>
                    <a:pt x="0" y="6658"/>
                    <a:pt x="46526" y="0"/>
                    <a:pt x="103918" y="0"/>
                  </a:cubicBezTo>
                  <a:cubicBezTo>
                    <a:pt x="161311" y="0"/>
                    <a:pt x="207836" y="6658"/>
                    <a:pt x="207836" y="14871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래픽 10" descr="태양계의 행성들">
            <a:extLst>
              <a:ext uri="{FF2B5EF4-FFF2-40B4-BE49-F238E27FC236}">
                <a16:creationId xmlns:a16="http://schemas.microsoft.com/office/drawing/2014/main" id="{DF5DE3C8-4E0E-46E6-999D-D62C862EDB91}"/>
              </a:ext>
            </a:extLst>
          </p:cNvPr>
          <p:cNvGrpSpPr/>
          <p:nvPr/>
        </p:nvGrpSpPr>
        <p:grpSpPr>
          <a:xfrm>
            <a:off x="9521918" y="502445"/>
            <a:ext cx="443975" cy="443975"/>
            <a:chOff x="9521918" y="502445"/>
            <a:chExt cx="443975" cy="443975"/>
          </a:xfrm>
        </p:grpSpPr>
        <p:sp>
          <p:nvSpPr>
            <p:cNvPr id="79" name="그래픽 10" descr="태양계의 행성들">
              <a:extLst>
                <a:ext uri="{FF2B5EF4-FFF2-40B4-BE49-F238E27FC236}">
                  <a16:creationId xmlns:a16="http://schemas.microsoft.com/office/drawing/2014/main" id="{3ABB3D56-15E2-47E8-84FF-D7199689DBBF}"/>
                </a:ext>
              </a:extLst>
            </p:cNvPr>
            <p:cNvSpPr/>
            <p:nvPr/>
          </p:nvSpPr>
          <p:spPr>
            <a:xfrm rot="-2981559">
              <a:off x="9586409" y="566935"/>
              <a:ext cx="314992" cy="314995"/>
            </a:xfrm>
            <a:custGeom>
              <a:avLst/>
              <a:gdLst>
                <a:gd name="connsiteX0" fmla="*/ 314993 w 314992"/>
                <a:gd name="connsiteY0" fmla="*/ 157498 h 314995"/>
                <a:gd name="connsiteX1" fmla="*/ 157496 w 314992"/>
                <a:gd name="connsiteY1" fmla="*/ 314996 h 314995"/>
                <a:gd name="connsiteX2" fmla="*/ 0 w 314992"/>
                <a:gd name="connsiteY2" fmla="*/ 157498 h 314995"/>
                <a:gd name="connsiteX3" fmla="*/ 157496 w 314992"/>
                <a:gd name="connsiteY3" fmla="*/ 0 h 314995"/>
                <a:gd name="connsiteX4" fmla="*/ 314993 w 314992"/>
                <a:gd name="connsiteY4" fmla="*/ 157498 h 31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92" h="314995">
                  <a:moveTo>
                    <a:pt x="314993" y="157498"/>
                  </a:moveTo>
                  <a:cubicBezTo>
                    <a:pt x="314993" y="244481"/>
                    <a:pt x="244479" y="314996"/>
                    <a:pt x="157496" y="314996"/>
                  </a:cubicBezTo>
                  <a:cubicBezTo>
                    <a:pt x="70513" y="314996"/>
                    <a:pt x="0" y="244481"/>
                    <a:pt x="0" y="157498"/>
                  </a:cubicBezTo>
                  <a:cubicBezTo>
                    <a:pt x="0" y="70514"/>
                    <a:pt x="70513" y="0"/>
                    <a:pt x="157496" y="0"/>
                  </a:cubicBezTo>
                  <a:cubicBezTo>
                    <a:pt x="244479" y="0"/>
                    <a:pt x="314993" y="70514"/>
                    <a:pt x="314993" y="157498"/>
                  </a:cubicBezTo>
                  <a:close/>
                </a:path>
              </a:pathLst>
            </a:custGeom>
            <a:solidFill>
              <a:srgbClr val="737373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그래픽 10" descr="태양계의 행성들">
              <a:extLst>
                <a:ext uri="{FF2B5EF4-FFF2-40B4-BE49-F238E27FC236}">
                  <a16:creationId xmlns:a16="http://schemas.microsoft.com/office/drawing/2014/main" id="{56125DB7-AA99-4808-99EA-F7A3BBB54EA0}"/>
                </a:ext>
              </a:extLst>
            </p:cNvPr>
            <p:cNvSpPr/>
            <p:nvPr/>
          </p:nvSpPr>
          <p:spPr>
            <a:xfrm rot="-2981559">
              <a:off x="9673583" y="732071"/>
              <a:ext cx="31499" cy="31499"/>
            </a:xfrm>
            <a:custGeom>
              <a:avLst/>
              <a:gdLst>
                <a:gd name="connsiteX0" fmla="*/ 31499 w 31499"/>
                <a:gd name="connsiteY0" fmla="*/ 15750 h 31499"/>
                <a:gd name="connsiteX1" fmla="*/ 15750 w 31499"/>
                <a:gd name="connsiteY1" fmla="*/ 31499 h 31499"/>
                <a:gd name="connsiteX2" fmla="*/ 0 w 31499"/>
                <a:gd name="connsiteY2" fmla="*/ 15750 h 31499"/>
                <a:gd name="connsiteX3" fmla="*/ 15750 w 31499"/>
                <a:gd name="connsiteY3" fmla="*/ 0 h 31499"/>
                <a:gd name="connsiteX4" fmla="*/ 31499 w 31499"/>
                <a:gd name="connsiteY4" fmla="*/ 15750 h 3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9" h="31499">
                  <a:moveTo>
                    <a:pt x="31499" y="15750"/>
                  </a:moveTo>
                  <a:cubicBezTo>
                    <a:pt x="31499" y="24448"/>
                    <a:pt x="24448" y="31499"/>
                    <a:pt x="15750" y="31499"/>
                  </a:cubicBezTo>
                  <a:cubicBezTo>
                    <a:pt x="7052" y="31499"/>
                    <a:pt x="0" y="24448"/>
                    <a:pt x="0" y="15750"/>
                  </a:cubicBezTo>
                  <a:cubicBezTo>
                    <a:pt x="0" y="7051"/>
                    <a:pt x="7052" y="0"/>
                    <a:pt x="15750" y="0"/>
                  </a:cubicBezTo>
                  <a:cubicBezTo>
                    <a:pt x="24448" y="0"/>
                    <a:pt x="31499" y="7051"/>
                    <a:pt x="31499" y="15750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그래픽 10" descr="태양계의 행성들">
              <a:extLst>
                <a:ext uri="{FF2B5EF4-FFF2-40B4-BE49-F238E27FC236}">
                  <a16:creationId xmlns:a16="http://schemas.microsoft.com/office/drawing/2014/main" id="{3D15AF4E-C1DA-40E5-AB2F-DED4DDF37016}"/>
                </a:ext>
              </a:extLst>
            </p:cNvPr>
            <p:cNvSpPr/>
            <p:nvPr/>
          </p:nvSpPr>
          <p:spPr>
            <a:xfrm rot="-2981559">
              <a:off x="9750624" y="700526"/>
              <a:ext cx="47248" cy="47248"/>
            </a:xfrm>
            <a:custGeom>
              <a:avLst/>
              <a:gdLst>
                <a:gd name="connsiteX0" fmla="*/ 47249 w 47248"/>
                <a:gd name="connsiteY0" fmla="*/ 23624 h 47248"/>
                <a:gd name="connsiteX1" fmla="*/ 23624 w 47248"/>
                <a:gd name="connsiteY1" fmla="*/ 47249 h 47248"/>
                <a:gd name="connsiteX2" fmla="*/ 0 w 47248"/>
                <a:gd name="connsiteY2" fmla="*/ 23624 h 47248"/>
                <a:gd name="connsiteX3" fmla="*/ 23624 w 47248"/>
                <a:gd name="connsiteY3" fmla="*/ 0 h 47248"/>
                <a:gd name="connsiteX4" fmla="*/ 47249 w 47248"/>
                <a:gd name="connsiteY4" fmla="*/ 23624 h 4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8" h="47248">
                  <a:moveTo>
                    <a:pt x="47249" y="23624"/>
                  </a:moveTo>
                  <a:cubicBezTo>
                    <a:pt x="47249" y="36672"/>
                    <a:pt x="36672" y="47249"/>
                    <a:pt x="23624" y="47249"/>
                  </a:cubicBezTo>
                  <a:cubicBezTo>
                    <a:pt x="10577" y="47249"/>
                    <a:pt x="0" y="36672"/>
                    <a:pt x="0" y="23624"/>
                  </a:cubicBezTo>
                  <a:cubicBezTo>
                    <a:pt x="0" y="10577"/>
                    <a:pt x="10577" y="0"/>
                    <a:pt x="23624" y="0"/>
                  </a:cubicBezTo>
                  <a:cubicBezTo>
                    <a:pt x="36672" y="0"/>
                    <a:pt x="47249" y="10577"/>
                    <a:pt x="47249" y="23624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그래픽 10" descr="태양계의 행성들">
              <a:extLst>
                <a:ext uri="{FF2B5EF4-FFF2-40B4-BE49-F238E27FC236}">
                  <a16:creationId xmlns:a16="http://schemas.microsoft.com/office/drawing/2014/main" id="{54C65D6C-1CC6-4B46-B2C2-B29867EC7B03}"/>
                </a:ext>
              </a:extLst>
            </p:cNvPr>
            <p:cNvSpPr/>
            <p:nvPr/>
          </p:nvSpPr>
          <p:spPr>
            <a:xfrm rot="-2981559">
              <a:off x="9646937" y="630250"/>
              <a:ext cx="70873" cy="70874"/>
            </a:xfrm>
            <a:custGeom>
              <a:avLst/>
              <a:gdLst>
                <a:gd name="connsiteX0" fmla="*/ 70873 w 70873"/>
                <a:gd name="connsiteY0" fmla="*/ 35437 h 70874"/>
                <a:gd name="connsiteX1" fmla="*/ 35436 w 70873"/>
                <a:gd name="connsiteY1" fmla="*/ 70875 h 70874"/>
                <a:gd name="connsiteX2" fmla="*/ 0 w 70873"/>
                <a:gd name="connsiteY2" fmla="*/ 35437 h 70874"/>
                <a:gd name="connsiteX3" fmla="*/ 35436 w 70873"/>
                <a:gd name="connsiteY3" fmla="*/ 0 h 70874"/>
                <a:gd name="connsiteX4" fmla="*/ 70873 w 70873"/>
                <a:gd name="connsiteY4" fmla="*/ 35437 h 7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3" h="70874">
                  <a:moveTo>
                    <a:pt x="70873" y="35437"/>
                  </a:moveTo>
                  <a:cubicBezTo>
                    <a:pt x="70873" y="55009"/>
                    <a:pt x="55008" y="70875"/>
                    <a:pt x="35436" y="70875"/>
                  </a:cubicBezTo>
                  <a:cubicBezTo>
                    <a:pt x="15865" y="70875"/>
                    <a:pt x="0" y="55009"/>
                    <a:pt x="0" y="35437"/>
                  </a:cubicBezTo>
                  <a:cubicBezTo>
                    <a:pt x="0" y="15866"/>
                    <a:pt x="15865" y="0"/>
                    <a:pt x="35436" y="0"/>
                  </a:cubicBezTo>
                  <a:cubicBezTo>
                    <a:pt x="55008" y="0"/>
                    <a:pt x="70873" y="15866"/>
                    <a:pt x="70873" y="35437"/>
                  </a:cubicBezTo>
                  <a:close/>
                </a:path>
              </a:pathLst>
            </a:custGeom>
            <a:solidFill>
              <a:srgbClr val="2F2F2F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래픽 10" descr="태양계의 행성들">
            <a:extLst>
              <a:ext uri="{FF2B5EF4-FFF2-40B4-BE49-F238E27FC236}">
                <a16:creationId xmlns:a16="http://schemas.microsoft.com/office/drawing/2014/main" id="{F9FFCDEB-272D-4D66-B08F-500C4D395B44}"/>
              </a:ext>
            </a:extLst>
          </p:cNvPr>
          <p:cNvGrpSpPr/>
          <p:nvPr/>
        </p:nvGrpSpPr>
        <p:grpSpPr>
          <a:xfrm>
            <a:off x="4863058" y="6280601"/>
            <a:ext cx="233089" cy="260934"/>
            <a:chOff x="4863058" y="6280601"/>
            <a:chExt cx="233089" cy="260934"/>
          </a:xfrm>
        </p:grpSpPr>
        <p:sp>
          <p:nvSpPr>
            <p:cNvPr id="84" name="그래픽 10" descr="태양계의 행성들">
              <a:extLst>
                <a:ext uri="{FF2B5EF4-FFF2-40B4-BE49-F238E27FC236}">
                  <a16:creationId xmlns:a16="http://schemas.microsoft.com/office/drawing/2014/main" id="{DFC7710A-B2B5-41EC-B644-C9364416B768}"/>
                </a:ext>
              </a:extLst>
            </p:cNvPr>
            <p:cNvSpPr/>
            <p:nvPr/>
          </p:nvSpPr>
          <p:spPr>
            <a:xfrm>
              <a:off x="4863058" y="6439165"/>
              <a:ext cx="102370" cy="102370"/>
            </a:xfrm>
            <a:custGeom>
              <a:avLst/>
              <a:gdLst>
                <a:gd name="connsiteX0" fmla="*/ 102371 w 102370"/>
                <a:gd name="connsiteY0" fmla="*/ 51185 h 102370"/>
                <a:gd name="connsiteX1" fmla="*/ 51185 w 102370"/>
                <a:gd name="connsiteY1" fmla="*/ 102370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1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1" y="51185"/>
                  </a:moveTo>
                  <a:cubicBezTo>
                    <a:pt x="102371" y="79454"/>
                    <a:pt x="79454" y="102370"/>
                    <a:pt x="51185" y="102370"/>
                  </a:cubicBezTo>
                  <a:cubicBezTo>
                    <a:pt x="22916" y="102370"/>
                    <a:pt x="0" y="79454"/>
                    <a:pt x="0" y="51185"/>
                  </a:cubicBezTo>
                  <a:cubicBezTo>
                    <a:pt x="0" y="22916"/>
                    <a:pt x="22916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그래픽 10" descr="태양계의 행성들">
              <a:extLst>
                <a:ext uri="{FF2B5EF4-FFF2-40B4-BE49-F238E27FC236}">
                  <a16:creationId xmlns:a16="http://schemas.microsoft.com/office/drawing/2014/main" id="{3735F51C-9DEE-4A15-9484-B8B1A00EC0F7}"/>
                </a:ext>
              </a:extLst>
            </p:cNvPr>
            <p:cNvSpPr/>
            <p:nvPr/>
          </p:nvSpPr>
          <p:spPr>
            <a:xfrm>
              <a:off x="5044962" y="6280601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래픽 10" descr="태양계의 행성들">
            <a:extLst>
              <a:ext uri="{FF2B5EF4-FFF2-40B4-BE49-F238E27FC236}">
                <a16:creationId xmlns:a16="http://schemas.microsoft.com/office/drawing/2014/main" id="{AA07445F-5DD2-4D7C-869B-BDF1EA184D23}"/>
              </a:ext>
            </a:extLst>
          </p:cNvPr>
          <p:cNvGrpSpPr/>
          <p:nvPr/>
        </p:nvGrpSpPr>
        <p:grpSpPr>
          <a:xfrm>
            <a:off x="5368926" y="2267981"/>
            <a:ext cx="1267820" cy="1719188"/>
            <a:chOff x="5368926" y="2267981"/>
            <a:chExt cx="1267820" cy="1719188"/>
          </a:xfrm>
        </p:grpSpPr>
        <p:sp>
          <p:nvSpPr>
            <p:cNvPr id="87" name="그래픽 10" descr="태양계의 행성들">
              <a:extLst>
                <a:ext uri="{FF2B5EF4-FFF2-40B4-BE49-F238E27FC236}">
                  <a16:creationId xmlns:a16="http://schemas.microsoft.com/office/drawing/2014/main" id="{70738F73-43A0-4BBE-9ED9-9A81EF9A3523}"/>
                </a:ext>
              </a:extLst>
            </p:cNvPr>
            <p:cNvSpPr/>
            <p:nvPr/>
          </p:nvSpPr>
          <p:spPr>
            <a:xfrm>
              <a:off x="5368926" y="3811414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그래픽 10" descr="태양계의 행성들">
              <a:extLst>
                <a:ext uri="{FF2B5EF4-FFF2-40B4-BE49-F238E27FC236}">
                  <a16:creationId xmlns:a16="http://schemas.microsoft.com/office/drawing/2014/main" id="{8DFBF1DD-7498-483D-BDE9-2680C8A8F817}"/>
                </a:ext>
              </a:extLst>
            </p:cNvPr>
            <p:cNvSpPr/>
            <p:nvPr/>
          </p:nvSpPr>
          <p:spPr>
            <a:xfrm>
              <a:off x="5809907" y="3445243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그래픽 10" descr="태양계의 행성들">
              <a:extLst>
                <a:ext uri="{FF2B5EF4-FFF2-40B4-BE49-F238E27FC236}">
                  <a16:creationId xmlns:a16="http://schemas.microsoft.com/office/drawing/2014/main" id="{413E3D18-75C0-48E3-8A01-94EB6BB21B9A}"/>
                </a:ext>
              </a:extLst>
            </p:cNvPr>
            <p:cNvSpPr/>
            <p:nvPr/>
          </p:nvSpPr>
          <p:spPr>
            <a:xfrm>
              <a:off x="5750847" y="3884798"/>
              <a:ext cx="102370" cy="102370"/>
            </a:xfrm>
            <a:custGeom>
              <a:avLst/>
              <a:gdLst>
                <a:gd name="connsiteX0" fmla="*/ 102370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0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rgbClr val="505050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그래픽 10" descr="태양계의 행성들">
              <a:extLst>
                <a:ext uri="{FF2B5EF4-FFF2-40B4-BE49-F238E27FC236}">
                  <a16:creationId xmlns:a16="http://schemas.microsoft.com/office/drawing/2014/main" id="{EA94E609-F5DA-420A-98C1-235C77F10A04}"/>
                </a:ext>
              </a:extLst>
            </p:cNvPr>
            <p:cNvSpPr/>
            <p:nvPr/>
          </p:nvSpPr>
          <p:spPr>
            <a:xfrm>
              <a:off x="5699662" y="3622423"/>
              <a:ext cx="102370" cy="102370"/>
            </a:xfrm>
            <a:custGeom>
              <a:avLst/>
              <a:gdLst>
                <a:gd name="connsiteX0" fmla="*/ 102370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0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rgbClr val="F2F2F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그래픽 10" descr="태양계의 행성들">
              <a:extLst>
                <a:ext uri="{FF2B5EF4-FFF2-40B4-BE49-F238E27FC236}">
                  <a16:creationId xmlns:a16="http://schemas.microsoft.com/office/drawing/2014/main" id="{3CE5B0BE-1F6D-44DE-A152-3A3AF28E5C72}"/>
                </a:ext>
              </a:extLst>
            </p:cNvPr>
            <p:cNvSpPr/>
            <p:nvPr/>
          </p:nvSpPr>
          <p:spPr>
            <a:xfrm>
              <a:off x="6254825" y="3590924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그래픽 10" descr="태양계의 행성들">
              <a:extLst>
                <a:ext uri="{FF2B5EF4-FFF2-40B4-BE49-F238E27FC236}">
                  <a16:creationId xmlns:a16="http://schemas.microsoft.com/office/drawing/2014/main" id="{1BD9E0E5-0E96-40E8-9BB5-90529579A3CF}"/>
                </a:ext>
              </a:extLst>
            </p:cNvPr>
            <p:cNvSpPr/>
            <p:nvPr/>
          </p:nvSpPr>
          <p:spPr>
            <a:xfrm>
              <a:off x="6365071" y="2807395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그래픽 10" descr="태양계의 행성들">
              <a:extLst>
                <a:ext uri="{FF2B5EF4-FFF2-40B4-BE49-F238E27FC236}">
                  <a16:creationId xmlns:a16="http://schemas.microsoft.com/office/drawing/2014/main" id="{4F7CC8C5-6292-4A02-8ABB-96BAC6B395D2}"/>
                </a:ext>
              </a:extLst>
            </p:cNvPr>
            <p:cNvSpPr/>
            <p:nvPr/>
          </p:nvSpPr>
          <p:spPr>
            <a:xfrm>
              <a:off x="6282387" y="3083008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F2F2F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그래픽 10" descr="태양계의 행성들">
              <a:extLst>
                <a:ext uri="{FF2B5EF4-FFF2-40B4-BE49-F238E27FC236}">
                  <a16:creationId xmlns:a16="http://schemas.microsoft.com/office/drawing/2014/main" id="{4F27F758-4986-41B8-AD77-F8EFC78AA0C5}"/>
                </a:ext>
              </a:extLst>
            </p:cNvPr>
            <p:cNvSpPr/>
            <p:nvPr/>
          </p:nvSpPr>
          <p:spPr>
            <a:xfrm>
              <a:off x="6502877" y="2267981"/>
              <a:ext cx="102370" cy="102370"/>
            </a:xfrm>
            <a:custGeom>
              <a:avLst/>
              <a:gdLst>
                <a:gd name="connsiteX0" fmla="*/ 102370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0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그래픽 10" descr="태양계의 행성들">
              <a:extLst>
                <a:ext uri="{FF2B5EF4-FFF2-40B4-BE49-F238E27FC236}">
                  <a16:creationId xmlns:a16="http://schemas.microsoft.com/office/drawing/2014/main" id="{B9309949-C5D0-4BE8-B82C-FDE3DC8A9C23}"/>
                </a:ext>
              </a:extLst>
            </p:cNvPr>
            <p:cNvSpPr/>
            <p:nvPr/>
          </p:nvSpPr>
          <p:spPr>
            <a:xfrm>
              <a:off x="6534376" y="2905828"/>
              <a:ext cx="102370" cy="102370"/>
            </a:xfrm>
            <a:custGeom>
              <a:avLst/>
              <a:gdLst>
                <a:gd name="connsiteX0" fmla="*/ 102370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0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그래픽 10" descr="태양계의 행성들">
              <a:extLst>
                <a:ext uri="{FF2B5EF4-FFF2-40B4-BE49-F238E27FC236}">
                  <a16:creationId xmlns:a16="http://schemas.microsoft.com/office/drawing/2014/main" id="{7875C815-6FA3-477F-8787-D4396DA5E847}"/>
                </a:ext>
              </a:extLst>
            </p:cNvPr>
            <p:cNvSpPr/>
            <p:nvPr/>
          </p:nvSpPr>
          <p:spPr>
            <a:xfrm>
              <a:off x="5935004" y="3597617"/>
              <a:ext cx="102370" cy="102370"/>
            </a:xfrm>
            <a:custGeom>
              <a:avLst/>
              <a:gdLst>
                <a:gd name="connsiteX0" fmla="*/ 102371 w 102370"/>
                <a:gd name="connsiteY0" fmla="*/ 51185 h 102370"/>
                <a:gd name="connsiteX1" fmla="*/ 51185 w 102370"/>
                <a:gd name="connsiteY1" fmla="*/ 102370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1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1" y="51185"/>
                  </a:moveTo>
                  <a:cubicBezTo>
                    <a:pt x="102371" y="79454"/>
                    <a:pt x="79454" y="102370"/>
                    <a:pt x="51185" y="102370"/>
                  </a:cubicBezTo>
                  <a:cubicBezTo>
                    <a:pt x="22917" y="102370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래픽 10" descr="태양계의 행성들">
            <a:extLst>
              <a:ext uri="{FF2B5EF4-FFF2-40B4-BE49-F238E27FC236}">
                <a16:creationId xmlns:a16="http://schemas.microsoft.com/office/drawing/2014/main" id="{58CA3AE7-51D0-4A1B-A3E8-60920EA4B94F}"/>
              </a:ext>
            </a:extLst>
          </p:cNvPr>
          <p:cNvGrpSpPr/>
          <p:nvPr/>
        </p:nvGrpSpPr>
        <p:grpSpPr>
          <a:xfrm>
            <a:off x="7765697" y="1170009"/>
            <a:ext cx="952834" cy="685095"/>
            <a:chOff x="7765697" y="1170009"/>
            <a:chExt cx="952834" cy="685095"/>
          </a:xfrm>
        </p:grpSpPr>
        <p:sp>
          <p:nvSpPr>
            <p:cNvPr id="98" name="그래픽 10" descr="태양계의 행성들">
              <a:extLst>
                <a:ext uri="{FF2B5EF4-FFF2-40B4-BE49-F238E27FC236}">
                  <a16:creationId xmlns:a16="http://schemas.microsoft.com/office/drawing/2014/main" id="{AABBC613-350A-4E37-B9AE-55C5409FA3EC}"/>
                </a:ext>
              </a:extLst>
            </p:cNvPr>
            <p:cNvSpPr/>
            <p:nvPr/>
          </p:nvSpPr>
          <p:spPr>
            <a:xfrm>
              <a:off x="7765697" y="1492870"/>
              <a:ext cx="141743" cy="141743"/>
            </a:xfrm>
            <a:custGeom>
              <a:avLst/>
              <a:gdLst>
                <a:gd name="connsiteX0" fmla="*/ 141744 w 141743"/>
                <a:gd name="connsiteY0" fmla="*/ 70872 h 141743"/>
                <a:gd name="connsiteX1" fmla="*/ 70872 w 141743"/>
                <a:gd name="connsiteY1" fmla="*/ 141744 h 141743"/>
                <a:gd name="connsiteX2" fmla="*/ 0 w 141743"/>
                <a:gd name="connsiteY2" fmla="*/ 70872 h 141743"/>
                <a:gd name="connsiteX3" fmla="*/ 70872 w 141743"/>
                <a:gd name="connsiteY3" fmla="*/ 0 h 141743"/>
                <a:gd name="connsiteX4" fmla="*/ 141744 w 141743"/>
                <a:gd name="connsiteY4" fmla="*/ 70872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43" h="141743">
                  <a:moveTo>
                    <a:pt x="141744" y="70872"/>
                  </a:moveTo>
                  <a:cubicBezTo>
                    <a:pt x="141744" y="110013"/>
                    <a:pt x="110014" y="141744"/>
                    <a:pt x="70872" y="141744"/>
                  </a:cubicBezTo>
                  <a:cubicBezTo>
                    <a:pt x="31730" y="141744"/>
                    <a:pt x="0" y="110013"/>
                    <a:pt x="0" y="70872"/>
                  </a:cubicBezTo>
                  <a:cubicBezTo>
                    <a:pt x="0" y="31730"/>
                    <a:pt x="31730" y="0"/>
                    <a:pt x="70872" y="0"/>
                  </a:cubicBezTo>
                  <a:cubicBezTo>
                    <a:pt x="110014" y="0"/>
                    <a:pt x="141744" y="31730"/>
                    <a:pt x="141744" y="70872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그래픽 10" descr="태양계의 행성들">
              <a:extLst>
                <a:ext uri="{FF2B5EF4-FFF2-40B4-BE49-F238E27FC236}">
                  <a16:creationId xmlns:a16="http://schemas.microsoft.com/office/drawing/2014/main" id="{688D1A26-D4DD-417E-8630-417FA997CF09}"/>
                </a:ext>
              </a:extLst>
            </p:cNvPr>
            <p:cNvSpPr/>
            <p:nvPr/>
          </p:nvSpPr>
          <p:spPr>
            <a:xfrm>
              <a:off x="8163368" y="1567679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그래픽 10" descr="태양계의 행성들">
              <a:extLst>
                <a:ext uri="{FF2B5EF4-FFF2-40B4-BE49-F238E27FC236}">
                  <a16:creationId xmlns:a16="http://schemas.microsoft.com/office/drawing/2014/main" id="{F4074EC3-57A9-4CAB-A0F5-093C0B4D54D2}"/>
                </a:ext>
              </a:extLst>
            </p:cNvPr>
            <p:cNvSpPr/>
            <p:nvPr/>
          </p:nvSpPr>
          <p:spPr>
            <a:xfrm>
              <a:off x="7982250" y="1551930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그래픽 10" descr="태양계의 행성들">
              <a:extLst>
                <a:ext uri="{FF2B5EF4-FFF2-40B4-BE49-F238E27FC236}">
                  <a16:creationId xmlns:a16="http://schemas.microsoft.com/office/drawing/2014/main" id="{C9C3E5FC-042A-4C86-BB80-49E12D4A7BC6}"/>
                </a:ext>
              </a:extLst>
            </p:cNvPr>
            <p:cNvSpPr/>
            <p:nvPr/>
          </p:nvSpPr>
          <p:spPr>
            <a:xfrm>
              <a:off x="8616161" y="1170009"/>
              <a:ext cx="102370" cy="102370"/>
            </a:xfrm>
            <a:custGeom>
              <a:avLst/>
              <a:gdLst>
                <a:gd name="connsiteX0" fmla="*/ 102371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1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그래픽 10" descr="태양계의 행성들">
              <a:extLst>
                <a:ext uri="{FF2B5EF4-FFF2-40B4-BE49-F238E27FC236}">
                  <a16:creationId xmlns:a16="http://schemas.microsoft.com/office/drawing/2014/main" id="{260A5762-FFFC-4D3E-97B9-864B0898AED2}"/>
                </a:ext>
              </a:extLst>
            </p:cNvPr>
            <p:cNvSpPr/>
            <p:nvPr/>
          </p:nvSpPr>
          <p:spPr>
            <a:xfrm>
              <a:off x="7852318" y="1752734"/>
              <a:ext cx="102370" cy="102370"/>
            </a:xfrm>
            <a:custGeom>
              <a:avLst/>
              <a:gdLst>
                <a:gd name="connsiteX0" fmla="*/ 102371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1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" name="그래픽 10" descr="태양계의 행성들">
            <a:extLst>
              <a:ext uri="{FF2B5EF4-FFF2-40B4-BE49-F238E27FC236}">
                <a16:creationId xmlns:a16="http://schemas.microsoft.com/office/drawing/2014/main" id="{FDDBD254-7834-4B29-BCCF-2F9A12F8FC83}"/>
              </a:ext>
            </a:extLst>
          </p:cNvPr>
          <p:cNvGrpSpPr/>
          <p:nvPr/>
        </p:nvGrpSpPr>
        <p:grpSpPr>
          <a:xfrm>
            <a:off x="7364593" y="2910522"/>
            <a:ext cx="1353937" cy="1412667"/>
            <a:chOff x="7364593" y="2910522"/>
            <a:chExt cx="1353937" cy="1412667"/>
          </a:xfrm>
        </p:grpSpPr>
        <p:sp>
          <p:nvSpPr>
            <p:cNvPr id="104" name="그래픽 10" descr="태양계의 행성들">
              <a:extLst>
                <a:ext uri="{FF2B5EF4-FFF2-40B4-BE49-F238E27FC236}">
                  <a16:creationId xmlns:a16="http://schemas.microsoft.com/office/drawing/2014/main" id="{0AAD315E-A6CE-4D87-8B23-DCE14FFD9533}"/>
                </a:ext>
              </a:extLst>
            </p:cNvPr>
            <p:cNvSpPr/>
            <p:nvPr/>
          </p:nvSpPr>
          <p:spPr>
            <a:xfrm>
              <a:off x="7765697" y="3233383"/>
              <a:ext cx="141743" cy="141743"/>
            </a:xfrm>
            <a:custGeom>
              <a:avLst/>
              <a:gdLst>
                <a:gd name="connsiteX0" fmla="*/ 141744 w 141743"/>
                <a:gd name="connsiteY0" fmla="*/ 70872 h 141743"/>
                <a:gd name="connsiteX1" fmla="*/ 70872 w 141743"/>
                <a:gd name="connsiteY1" fmla="*/ 141744 h 141743"/>
                <a:gd name="connsiteX2" fmla="*/ 0 w 141743"/>
                <a:gd name="connsiteY2" fmla="*/ 70872 h 141743"/>
                <a:gd name="connsiteX3" fmla="*/ 70872 w 141743"/>
                <a:gd name="connsiteY3" fmla="*/ 0 h 141743"/>
                <a:gd name="connsiteX4" fmla="*/ 141744 w 141743"/>
                <a:gd name="connsiteY4" fmla="*/ 70872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43" h="141743">
                  <a:moveTo>
                    <a:pt x="141744" y="70872"/>
                  </a:moveTo>
                  <a:cubicBezTo>
                    <a:pt x="141744" y="110013"/>
                    <a:pt x="110014" y="141744"/>
                    <a:pt x="70872" y="141744"/>
                  </a:cubicBezTo>
                  <a:cubicBezTo>
                    <a:pt x="31730" y="141744"/>
                    <a:pt x="0" y="110013"/>
                    <a:pt x="0" y="70872"/>
                  </a:cubicBezTo>
                  <a:cubicBezTo>
                    <a:pt x="0" y="31730"/>
                    <a:pt x="31730" y="0"/>
                    <a:pt x="70872" y="0"/>
                  </a:cubicBezTo>
                  <a:cubicBezTo>
                    <a:pt x="110014" y="0"/>
                    <a:pt x="141744" y="31730"/>
                    <a:pt x="141744" y="70872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그래픽 10" descr="태양계의 행성들">
              <a:extLst>
                <a:ext uri="{FF2B5EF4-FFF2-40B4-BE49-F238E27FC236}">
                  <a16:creationId xmlns:a16="http://schemas.microsoft.com/office/drawing/2014/main" id="{B5C5C7E5-813F-4166-994F-D57D7AE3A656}"/>
                </a:ext>
              </a:extLst>
            </p:cNvPr>
            <p:cNvSpPr/>
            <p:nvPr/>
          </p:nvSpPr>
          <p:spPr>
            <a:xfrm>
              <a:off x="8163368" y="3308192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그래픽 10" descr="태양계의 행성들">
              <a:extLst>
                <a:ext uri="{FF2B5EF4-FFF2-40B4-BE49-F238E27FC236}">
                  <a16:creationId xmlns:a16="http://schemas.microsoft.com/office/drawing/2014/main" id="{480FF0F1-232F-40CF-ABC6-CD12E9BF81AF}"/>
                </a:ext>
              </a:extLst>
            </p:cNvPr>
            <p:cNvSpPr/>
            <p:nvPr/>
          </p:nvSpPr>
          <p:spPr>
            <a:xfrm>
              <a:off x="7982250" y="3292443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그래픽 10" descr="태양계의 행성들">
              <a:extLst>
                <a:ext uri="{FF2B5EF4-FFF2-40B4-BE49-F238E27FC236}">
                  <a16:creationId xmlns:a16="http://schemas.microsoft.com/office/drawing/2014/main" id="{189AF757-C409-4979-A486-B9CBB6EFCBAD}"/>
                </a:ext>
              </a:extLst>
            </p:cNvPr>
            <p:cNvSpPr/>
            <p:nvPr/>
          </p:nvSpPr>
          <p:spPr>
            <a:xfrm>
              <a:off x="8616161" y="2910522"/>
              <a:ext cx="102370" cy="102370"/>
            </a:xfrm>
            <a:custGeom>
              <a:avLst/>
              <a:gdLst>
                <a:gd name="connsiteX0" fmla="*/ 102371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1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그래픽 10" descr="태양계의 행성들">
              <a:extLst>
                <a:ext uri="{FF2B5EF4-FFF2-40B4-BE49-F238E27FC236}">
                  <a16:creationId xmlns:a16="http://schemas.microsoft.com/office/drawing/2014/main" id="{5AD60AB2-3B9C-43C0-8128-B1260E7A6E81}"/>
                </a:ext>
              </a:extLst>
            </p:cNvPr>
            <p:cNvSpPr/>
            <p:nvPr/>
          </p:nvSpPr>
          <p:spPr>
            <a:xfrm>
              <a:off x="7852318" y="3493247"/>
              <a:ext cx="102370" cy="102370"/>
            </a:xfrm>
            <a:custGeom>
              <a:avLst/>
              <a:gdLst>
                <a:gd name="connsiteX0" fmla="*/ 102371 w 102370"/>
                <a:gd name="connsiteY0" fmla="*/ 51185 h 102370"/>
                <a:gd name="connsiteX1" fmla="*/ 51185 w 102370"/>
                <a:gd name="connsiteY1" fmla="*/ 102371 h 102370"/>
                <a:gd name="connsiteX2" fmla="*/ 0 w 102370"/>
                <a:gd name="connsiteY2" fmla="*/ 51185 h 102370"/>
                <a:gd name="connsiteX3" fmla="*/ 51185 w 102370"/>
                <a:gd name="connsiteY3" fmla="*/ 0 h 102370"/>
                <a:gd name="connsiteX4" fmla="*/ 102371 w 102370"/>
                <a:gd name="connsiteY4" fmla="*/ 51185 h 10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70" h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그래픽 10" descr="태양계의 행성들">
              <a:extLst>
                <a:ext uri="{FF2B5EF4-FFF2-40B4-BE49-F238E27FC236}">
                  <a16:creationId xmlns:a16="http://schemas.microsoft.com/office/drawing/2014/main" id="{19AE0C65-340F-43F0-9ADA-29072F7A2FAE}"/>
                </a:ext>
              </a:extLst>
            </p:cNvPr>
            <p:cNvSpPr/>
            <p:nvPr/>
          </p:nvSpPr>
          <p:spPr>
            <a:xfrm>
              <a:off x="7364593" y="4272003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2 w 51185"/>
                <a:gd name="connsiteY1" fmla="*/ 51185 h 51185"/>
                <a:gd name="connsiteX2" fmla="*/ 0 w 51185"/>
                <a:gd name="connsiteY2" fmla="*/ 25593 h 51185"/>
                <a:gd name="connsiteX3" fmla="*/ 25592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2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2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그래픽 10" descr="태양계의 행성들">
              <a:extLst>
                <a:ext uri="{FF2B5EF4-FFF2-40B4-BE49-F238E27FC236}">
                  <a16:creationId xmlns:a16="http://schemas.microsoft.com/office/drawing/2014/main" id="{66314A56-BACA-4651-A0DB-07414CF8AF76}"/>
                </a:ext>
              </a:extLst>
            </p:cNvPr>
            <p:cNvSpPr/>
            <p:nvPr/>
          </p:nvSpPr>
          <p:spPr>
            <a:xfrm>
              <a:off x="7877911" y="3837007"/>
              <a:ext cx="51185" cy="51185"/>
            </a:xfrm>
            <a:custGeom>
              <a:avLst/>
              <a:gdLst>
                <a:gd name="connsiteX0" fmla="*/ 51185 w 51185"/>
                <a:gd name="connsiteY0" fmla="*/ 25593 h 51185"/>
                <a:gd name="connsiteX1" fmla="*/ 25593 w 51185"/>
                <a:gd name="connsiteY1" fmla="*/ 51185 h 51185"/>
                <a:gd name="connsiteX2" fmla="*/ 0 w 51185"/>
                <a:gd name="connsiteY2" fmla="*/ 25593 h 51185"/>
                <a:gd name="connsiteX3" fmla="*/ 25593 w 51185"/>
                <a:gd name="connsiteY3" fmla="*/ 0 h 51185"/>
                <a:gd name="connsiteX4" fmla="*/ 51185 w 51185"/>
                <a:gd name="connsiteY4" fmla="*/ 25593 h 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5" h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chemeClr val="accent4"/>
            </a:solidFill>
            <a:ln w="7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4EAB37C-D757-4B43-A1FB-352D3BFCD7F7}"/>
              </a:ext>
            </a:extLst>
          </p:cNvPr>
          <p:cNvSpPr/>
          <p:nvPr/>
        </p:nvSpPr>
        <p:spPr>
          <a:xfrm>
            <a:off x="0" y="0"/>
            <a:ext cx="13439775" cy="75596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  <a:alpha val="60000"/>
                </a:schemeClr>
              </a:gs>
              <a:gs pos="23000">
                <a:schemeClr val="accent6">
                  <a:lumMod val="89000"/>
                  <a:alpha val="20000"/>
                </a:schemeClr>
              </a:gs>
              <a:gs pos="69000">
                <a:schemeClr val="accent6">
                  <a:lumMod val="75000"/>
                  <a:alpha val="20000"/>
                </a:schemeClr>
              </a:gs>
              <a:gs pos="97000">
                <a:schemeClr val="accent6">
                  <a:lumMod val="70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4517DA-C119-4092-A6A9-5431C3426C97}"/>
              </a:ext>
            </a:extLst>
          </p:cNvPr>
          <p:cNvSpPr txBox="1"/>
          <p:nvPr/>
        </p:nvSpPr>
        <p:spPr>
          <a:xfrm>
            <a:off x="3835171" y="2985651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9924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2"/>
          <p:cNvSpPr/>
          <p:nvPr/>
        </p:nvSpPr>
        <p:spPr>
          <a:xfrm>
            <a:off x="770890" y="798830"/>
            <a:ext cx="3729355" cy="63436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FFC1C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 sz="1050"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90" y="417830"/>
            <a:ext cx="2120900" cy="847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>
                <a:latin typeface="맑은 고딕"/>
                <a:ea typeface="맑은 고딕"/>
              </a:rPr>
              <a:t>일정표</a:t>
            </a:r>
          </a:p>
        </p:txBody>
      </p:sp>
      <p:pic>
        <p:nvPicPr>
          <p:cNvPr id="1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485" y="1437640"/>
            <a:ext cx="10500995" cy="5989955"/>
          </a:xfrm>
          <a:prstGeom prst="rect">
            <a:avLst/>
          </a:prstGeom>
          <a:noFill/>
        </p:spPr>
      </p:pic>
      <p:cxnSp>
        <p:nvCxnSpPr>
          <p:cNvPr id="18" name="도형 20"/>
          <p:cNvCxnSpPr/>
          <p:nvPr/>
        </p:nvCxnSpPr>
        <p:spPr>
          <a:xfrm>
            <a:off x="3871597" y="5321935"/>
            <a:ext cx="2464433" cy="635"/>
          </a:xfrm>
          <a:prstGeom prst="straightConnector1">
            <a:avLst/>
          </a:prstGeom>
          <a:ln w="38100" cap="flat" cmpd="sng">
            <a:solidFill>
              <a:schemeClr val="accent4">
                <a:alpha val="100000"/>
              </a:scheme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23"/>
          <p:cNvCxnSpPr/>
          <p:nvPr/>
        </p:nvCxnSpPr>
        <p:spPr>
          <a:xfrm flipV="1">
            <a:off x="6336030" y="5316220"/>
            <a:ext cx="4805680" cy="6349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7"/>
          <p:cNvCxnSpPr/>
          <p:nvPr/>
        </p:nvCxnSpPr>
        <p:spPr>
          <a:xfrm flipV="1">
            <a:off x="2255520" y="6000750"/>
            <a:ext cx="4080510" cy="698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8"/>
          <p:cNvCxnSpPr/>
          <p:nvPr/>
        </p:nvCxnSpPr>
        <p:spPr>
          <a:xfrm>
            <a:off x="6336030" y="6000750"/>
            <a:ext cx="2084070" cy="0"/>
          </a:xfrm>
          <a:prstGeom prst="straightConnector1">
            <a:avLst/>
          </a:prstGeom>
          <a:ln w="38100" cap="flat" cmpd="sng">
            <a:solidFill>
              <a:srgbClr val="7DCD00">
                <a:alpha val="100000"/>
              </a:srgbClr>
            </a:solidFill>
            <a:prstDash val="solid"/>
            <a:miter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9"/>
          <p:cNvCxnSpPr/>
          <p:nvPr/>
        </p:nvCxnSpPr>
        <p:spPr>
          <a:xfrm>
            <a:off x="8420100" y="6000750"/>
            <a:ext cx="1552575" cy="0"/>
          </a:xfrm>
          <a:prstGeom prst="straightConnector1">
            <a:avLst/>
          </a:prstGeom>
          <a:ln w="38100" cap="flat" cmpd="sng">
            <a:solidFill>
              <a:srgbClr val="009297">
                <a:alpha val="100000"/>
              </a:srgbClr>
            </a:solidFill>
            <a:prstDash val="solid"/>
            <a:miter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34"/>
          <p:cNvSpPr txBox="1"/>
          <p:nvPr/>
        </p:nvSpPr>
        <p:spPr>
          <a:xfrm>
            <a:off x="4304030" y="5335270"/>
            <a:ext cx="1104265" cy="29284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>
              <a:defRPr/>
            </a:pPr>
            <a:r>
              <a:rPr sz="1400" b="1">
                <a:latin typeface="맑은 고딕"/>
                <a:ea typeface="맑은 고딕"/>
              </a:rPr>
              <a:t>자료조사</a:t>
            </a:r>
            <a:endParaRPr lang="ko-KR" altLang="en-US" sz="1400" b="1">
              <a:latin typeface="맑은 고딕"/>
              <a:ea typeface="맑은 고딕"/>
            </a:endParaRPr>
          </a:p>
        </p:txBody>
      </p:sp>
      <p:sp>
        <p:nvSpPr>
          <p:cNvPr id="24" name="텍스트 상자 35"/>
          <p:cNvSpPr txBox="1"/>
          <p:nvPr/>
        </p:nvSpPr>
        <p:spPr>
          <a:xfrm>
            <a:off x="3695065" y="6044565"/>
            <a:ext cx="805180" cy="2990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>
              <a:defRPr/>
            </a:pPr>
            <a:r>
              <a:rPr sz="1400" b="1" dirty="0" err="1">
                <a:latin typeface="맑은 고딕"/>
                <a:ea typeface="맑은 고딕"/>
              </a:rPr>
              <a:t>코딩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sp>
        <p:nvSpPr>
          <p:cNvPr id="25" name="텍스트 상자 36"/>
          <p:cNvSpPr txBox="1"/>
          <p:nvPr/>
        </p:nvSpPr>
        <p:spPr>
          <a:xfrm>
            <a:off x="6637020" y="6047105"/>
            <a:ext cx="1482090" cy="2965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>
              <a:defRPr/>
            </a:pPr>
            <a:r>
              <a:rPr sz="1400" b="1">
                <a:latin typeface="맑은 고딕"/>
                <a:ea typeface="맑은 고딕"/>
              </a:rPr>
              <a:t>PPT및 검토</a:t>
            </a:r>
            <a:endParaRPr lang="ko-KR" altLang="en-US" sz="1400" b="1">
              <a:latin typeface="맑은 고딕"/>
              <a:ea typeface="맑은 고딕"/>
            </a:endParaRPr>
          </a:p>
        </p:txBody>
      </p:sp>
      <p:sp>
        <p:nvSpPr>
          <p:cNvPr id="26" name="텍스트 상자 37"/>
          <p:cNvSpPr txBox="1"/>
          <p:nvPr/>
        </p:nvSpPr>
        <p:spPr>
          <a:xfrm>
            <a:off x="8845550" y="6050168"/>
            <a:ext cx="701675" cy="29348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>
              <a:defRPr/>
            </a:pPr>
            <a:r>
              <a:rPr sz="1400" b="1">
                <a:latin typeface="맑은 고딕"/>
                <a:ea typeface="맑은 고딕"/>
              </a:rPr>
              <a:t>발표</a:t>
            </a:r>
            <a:endParaRPr lang="ko-KR" altLang="en-US" sz="1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2"/>
          <p:cNvSpPr/>
          <p:nvPr/>
        </p:nvSpPr>
        <p:spPr>
          <a:xfrm>
            <a:off x="770890" y="798830"/>
            <a:ext cx="3729355" cy="63436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FFC1C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 sz="1050"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89" y="417830"/>
            <a:ext cx="2759075" cy="847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>
                <a:latin typeface="맑은 고딕"/>
                <a:ea typeface="맑은 고딕"/>
              </a:rPr>
              <a:t>개발환경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0890" y="1968500"/>
            <a:ext cx="4398010" cy="48641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R" altLang="en-US">
              <a:latin typeface="나눔바른펜"/>
              <a:ea typeface="나눔바른펜"/>
            </a:endParaRPr>
          </a:p>
        </p:txBody>
      </p:sp>
      <p:pic>
        <p:nvPicPr>
          <p:cNvPr id="18" name="그림 8" descr="C:/Users/dhamp/AppData/Roaming/PolarisOffice/ETemp/15424_8173832/fImage127104598467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2682" y="5927243"/>
            <a:ext cx="1823085" cy="426567"/>
          </a:xfrm>
          <a:prstGeom prst="rect">
            <a:avLst/>
          </a:prstGeom>
          <a:noFill/>
        </p:spPr>
      </p:pic>
      <p:pic>
        <p:nvPicPr>
          <p:cNvPr id="19" name="그림 10" descr="C:/Users/dhamp/AppData/Roaming/PolarisOffice/ETemp/15424_8173832/fImage249744616334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3548" y="3329332"/>
            <a:ext cx="2464435" cy="1887855"/>
          </a:xfrm>
          <a:prstGeom prst="rect">
            <a:avLst/>
          </a:prstGeom>
          <a:noFill/>
        </p:spPr>
      </p:pic>
      <p:pic>
        <p:nvPicPr>
          <p:cNvPr id="20" name="그림 11" descr="C:/Users/dhamp/AppData/Roaming/PolarisOffice/ETemp/15424_8173832/fImage56444626500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0130" y="2139433"/>
            <a:ext cx="2311273" cy="912262"/>
          </a:xfrm>
          <a:prstGeom prst="rect">
            <a:avLst/>
          </a:prstGeom>
          <a:noFill/>
        </p:spPr>
      </p:pic>
      <p:graphicFrame>
        <p:nvGraphicFramePr>
          <p:cNvPr id="21" name="표 18"/>
          <p:cNvGraphicFramePr>
            <a:graphicFrameLocks noGrp="1"/>
          </p:cNvGraphicFramePr>
          <p:nvPr/>
        </p:nvGraphicFramePr>
        <p:xfrm>
          <a:off x="5540692" y="1973604"/>
          <a:ext cx="7653020" cy="414622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13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831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b="1" kern="12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언어</a:t>
                      </a:r>
                      <a:endParaRPr lang="ko-KR" altLang="en-US" sz="2500" b="1" kern="120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noFill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8946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b="1" kern="12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프로그램</a:t>
                      </a:r>
                      <a:endParaRPr lang="ko-KR" altLang="en-US" sz="2500" b="1" kern="120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noFill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894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78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HTML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이클립스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78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CSS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이클립스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78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JAVASCRIPT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이클립스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878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이클립스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878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JSP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이클립스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86154" y="5642103"/>
            <a:ext cx="1823657" cy="7655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40692" y="6119724"/>
          <a:ext cx="7653020" cy="71287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13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876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en-US" altLang="ko-KR"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SQL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en-US" altLang="ko-KR" sz="2200" kern="120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MYSQL</a:t>
                      </a:r>
                      <a:endParaRPr lang="ko-KR" altLang="en-US" sz="2200" kern="120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26400" y="1433493"/>
            <a:ext cx="35091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  <a:ea typeface="맑은 고딕"/>
              </a:rPr>
              <a:t>JDK-11 &amp;Apache Tomcat 9.0</a:t>
            </a:r>
            <a:endParaRPr lang="ko-KR" altLang="en-US" sz="2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2"/>
          <p:cNvSpPr/>
          <p:nvPr/>
        </p:nvSpPr>
        <p:spPr>
          <a:xfrm>
            <a:off x="770890" y="798830"/>
            <a:ext cx="6126480" cy="63436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FFC1C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 sz="1050"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90" y="417830"/>
            <a:ext cx="4664075" cy="8470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atin typeface="맑은 고딕"/>
                <a:ea typeface="맑은 고딕"/>
              </a:rPr>
              <a:t>요구사항명세서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83005" y="1871345"/>
          <a:ext cx="11080115" cy="49523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6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2500" kern="120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8946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서비스</a:t>
                      </a:r>
                      <a:endParaRPr lang="ko-KR" altLang="en-US" sz="2500" kern="120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8946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기능구현</a:t>
                      </a:r>
                      <a:endParaRPr lang="ko-KR" altLang="en-US" sz="2500" kern="120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894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95">
                <a:tc rowSpan="6"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아이디,비밀번호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29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아이디,비밀번호,이름,성별,이메일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9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번호,제목,작성자,작성일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29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캘린더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달력조회,일정추가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29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수강신청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번호,수강신청 목록,작성자,작성일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29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수강평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sz="25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번호,제목,수강과목명,강사명,내용,평가점수,작성일</a:t>
                      </a:r>
                      <a:endParaRPr lang="ko-KR" altLang="en-US" sz="25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957" y="817649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0374" y="1872316"/>
            <a:ext cx="9864447" cy="4407751"/>
          </a:xfrm>
          <a:prstGeom prst="rect">
            <a:avLst/>
          </a:prstGeom>
        </p:spPr>
      </p:pic>
      <p:sp>
        <p:nvSpPr>
          <p:cNvPr id="15" name="그래픽 2"/>
          <p:cNvSpPr/>
          <p:nvPr/>
        </p:nvSpPr>
        <p:spPr>
          <a:xfrm>
            <a:off x="4271010" y="551180"/>
            <a:ext cx="459867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6" name="TextBox 11"/>
          <p:cNvSpPr txBox="1"/>
          <p:nvPr/>
        </p:nvSpPr>
        <p:spPr>
          <a:xfrm flipH="1">
            <a:off x="4271010" y="476885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소스트리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865" y="817880"/>
            <a:ext cx="11285220" cy="5924550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0078" y="1350645"/>
            <a:ext cx="10803122" cy="5177155"/>
          </a:xfrm>
          <a:prstGeom prst="rect">
            <a:avLst/>
          </a:prstGeom>
        </p:spPr>
      </p:pic>
      <p:sp>
        <p:nvSpPr>
          <p:cNvPr id="15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6" name="TextBox 11"/>
          <p:cNvSpPr txBox="1"/>
          <p:nvPr/>
        </p:nvSpPr>
        <p:spPr>
          <a:xfrm flipH="1">
            <a:off x="3973013" y="477441"/>
            <a:ext cx="5411833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클래스다이어그램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02" y="6010297"/>
            <a:ext cx="1428949" cy="352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982" y="6015060"/>
            <a:ext cx="1438476" cy="3429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52005" y="6002169"/>
            <a:ext cx="694944" cy="35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5187" y="6006932"/>
            <a:ext cx="251630" cy="355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상자 35"/>
          <p:cNvSpPr txBox="1"/>
          <p:nvPr/>
        </p:nvSpPr>
        <p:spPr>
          <a:xfrm>
            <a:off x="8454540" y="6283347"/>
            <a:ext cx="1677033" cy="30905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>
              <a:defRPr/>
            </a:pPr>
            <a:r>
              <a:rPr lang="ko-KR" altLang="en-US" sz="1400" b="1" dirty="0" err="1" smtClean="0">
                <a:latin typeface="맑은 고딕"/>
                <a:ea typeface="맑은 고딕"/>
              </a:rPr>
              <a:t>합성관계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sp>
        <p:nvSpPr>
          <p:cNvPr id="18" name="텍스트 상자 35"/>
          <p:cNvSpPr txBox="1"/>
          <p:nvPr/>
        </p:nvSpPr>
        <p:spPr>
          <a:xfrm>
            <a:off x="10571480" y="6290756"/>
            <a:ext cx="1018828" cy="30905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>
              <a:defRPr/>
            </a:pPr>
            <a:r>
              <a:rPr lang="ko-KR" altLang="en-US" sz="1400" b="1" smtClean="0">
                <a:latin typeface="맑은 고딕"/>
                <a:ea typeface="맑은 고딕"/>
              </a:rPr>
              <a:t>상속관계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957" y="817649"/>
            <a:ext cx="11285035" cy="5924377"/>
          </a:xfrm>
          <a:custGeom>
            <a:avLst/>
            <a:gdLst>
              <a:gd name="connsiteX0" fmla="*/ 0 w 11285035"/>
              <a:gd name="connsiteY0" fmla="*/ 0 h 5924377"/>
              <a:gd name="connsiteX1" fmla="*/ 11285035 w 11285035"/>
              <a:gd name="connsiteY1" fmla="*/ 0 h 5924377"/>
              <a:gd name="connsiteX2" fmla="*/ 11285035 w 11285035"/>
              <a:gd name="connsiteY2" fmla="*/ 5924377 h 5924377"/>
              <a:gd name="connsiteX3" fmla="*/ 0 w 11285035"/>
              <a:gd name="connsiteY3" fmla="*/ 5924377 h 5924377"/>
              <a:gd name="connsiteX4" fmla="*/ 0 w 11285035"/>
              <a:gd name="connsiteY4" fmla="*/ 0 h 592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5035" h="5924377" fill="none" extrusionOk="0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w="11285035" h="5924377" stroke="0" extrusionOk="0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7195" y="1283970"/>
            <a:ext cx="9845746" cy="5251681"/>
          </a:xfrm>
          <a:prstGeom prst="rect">
            <a:avLst/>
          </a:prstGeom>
        </p:spPr>
      </p:pic>
      <p:sp>
        <p:nvSpPr>
          <p:cNvPr id="14" name="그래픽 2"/>
          <p:cNvSpPr/>
          <p:nvPr/>
        </p:nvSpPr>
        <p:spPr>
          <a:xfrm>
            <a:off x="4488180" y="551180"/>
            <a:ext cx="4381500" cy="664845"/>
          </a:xfrm>
          <a:custGeom>
            <a:avLst/>
            <a:gdLst>
              <a:gd name="connsiteX0" fmla="*/ 3331028 w 3435126"/>
              <a:gd name="connsiteY0" fmla="*/ 727934 h 842738"/>
              <a:gd name="connsiteX1" fmla="*/ 3286985 w 3435126"/>
              <a:gd name="connsiteY1" fmla="*/ 717332 h 842738"/>
              <a:gd name="connsiteX2" fmla="*/ 2446584 w 3435126"/>
              <a:gd name="connsiteY2" fmla="*/ 648771 h 842738"/>
              <a:gd name="connsiteX3" fmla="*/ 1789340 w 3435126"/>
              <a:gd name="connsiteY3" fmla="*/ 631607 h 842738"/>
              <a:gd name="connsiteX4" fmla="*/ 1789340 w 3435126"/>
              <a:gd name="connsiteY4" fmla="*/ 631798 h 842738"/>
              <a:gd name="connsiteX5" fmla="*/ 3285765 w 3435126"/>
              <a:gd name="connsiteY5" fmla="*/ 769929 h 842738"/>
              <a:gd name="connsiteX6" fmla="*/ 3285804 w 3435126"/>
              <a:gd name="connsiteY6" fmla="*/ 770101 h 842738"/>
              <a:gd name="connsiteX7" fmla="*/ 3112515 w 3435126"/>
              <a:gd name="connsiteY7" fmla="*/ 842738 h 842738"/>
              <a:gd name="connsiteX8" fmla="*/ 2632360 w 3435126"/>
              <a:gd name="connsiteY8" fmla="*/ 807943 h 842738"/>
              <a:gd name="connsiteX9" fmla="*/ 2632360 w 3435126"/>
              <a:gd name="connsiteY9" fmla="*/ 739859 h 842738"/>
              <a:gd name="connsiteX10" fmla="*/ 1311747 w 3435126"/>
              <a:gd name="connsiteY10" fmla="*/ 739859 h 842738"/>
              <a:gd name="connsiteX11" fmla="*/ 1316872 w 3435126"/>
              <a:gd name="connsiteY11" fmla="*/ 768577 h 842738"/>
              <a:gd name="connsiteX12" fmla="*/ 1314938 w 3435126"/>
              <a:gd name="connsiteY12" fmla="*/ 774063 h 842738"/>
              <a:gd name="connsiteX13" fmla="*/ 1321234 w 3435126"/>
              <a:gd name="connsiteY13" fmla="*/ 773825 h 842738"/>
              <a:gd name="connsiteX14" fmla="*/ 2614024 w 3435126"/>
              <a:gd name="connsiteY14" fmla="*/ 807115 h 842738"/>
              <a:gd name="connsiteX15" fmla="*/ 2614091 w 3435126"/>
              <a:gd name="connsiteY15" fmla="*/ 807124 h 842738"/>
              <a:gd name="connsiteX16" fmla="*/ 561425 w 3435126"/>
              <a:gd name="connsiteY16" fmla="*/ 808448 h 842738"/>
              <a:gd name="connsiteX17" fmla="*/ 441400 w 3435126"/>
              <a:gd name="connsiteY17" fmla="*/ 808448 h 842738"/>
              <a:gd name="connsiteX18" fmla="*/ 81403 w 3435126"/>
              <a:gd name="connsiteY18" fmla="*/ 739868 h 842738"/>
              <a:gd name="connsiteX19" fmla="*/ 81317 w 3435126"/>
              <a:gd name="connsiteY19" fmla="*/ 739744 h 842738"/>
              <a:gd name="connsiteX20" fmla="*/ 231336 w 3435126"/>
              <a:gd name="connsiteY20" fmla="*/ 516983 h 842738"/>
              <a:gd name="connsiteX21" fmla="*/ 231336 w 3435126"/>
              <a:gd name="connsiteY21" fmla="*/ 448422 h 842738"/>
              <a:gd name="connsiteX22" fmla="*/ 141277 w 3435126"/>
              <a:gd name="connsiteY22" fmla="*/ 54078 h 842738"/>
              <a:gd name="connsiteX23" fmla="*/ 1101626 w 3435126"/>
              <a:gd name="connsiteY23" fmla="*/ 19797 h 842738"/>
              <a:gd name="connsiteX24" fmla="*/ 1821935 w 3435126"/>
              <a:gd name="connsiteY24" fmla="*/ 19797 h 842738"/>
              <a:gd name="connsiteX25" fmla="*/ 2842339 w 3435126"/>
              <a:gd name="connsiteY25" fmla="*/ 122658 h 842738"/>
              <a:gd name="connsiteX26" fmla="*/ 3232606 w 3435126"/>
              <a:gd name="connsiteY26" fmla="*/ 139803 h 842738"/>
              <a:gd name="connsiteX27" fmla="*/ 3270840 w 3435126"/>
              <a:gd name="connsiteY27" fmla="*/ 241644 h 842738"/>
              <a:gd name="connsiteX28" fmla="*/ 2682242 w 3435126"/>
              <a:gd name="connsiteY28" fmla="*/ 226242 h 842738"/>
              <a:gd name="connsiteX29" fmla="*/ 1979659 w 3435126"/>
              <a:gd name="connsiteY29" fmla="*/ 153471 h 842738"/>
              <a:gd name="connsiteX30" fmla="*/ 1986479 w 3435126"/>
              <a:gd name="connsiteY30" fmla="*/ 155567 h 842738"/>
              <a:gd name="connsiteX31" fmla="*/ 2682233 w 3435126"/>
              <a:gd name="connsiteY31" fmla="*/ 226242 h 842738"/>
              <a:gd name="connsiteX32" fmla="*/ 3264649 w 3435126"/>
              <a:gd name="connsiteY32" fmla="*/ 274486 h 842738"/>
              <a:gd name="connsiteX33" fmla="*/ 3262563 w 3435126"/>
              <a:gd name="connsiteY33" fmla="*/ 379833 h 842738"/>
              <a:gd name="connsiteX34" fmla="*/ 3352574 w 3435126"/>
              <a:gd name="connsiteY34" fmla="*/ 379833 h 842738"/>
              <a:gd name="connsiteX35" fmla="*/ 3382663 w 3435126"/>
              <a:gd name="connsiteY35" fmla="*/ 671317 h 842738"/>
              <a:gd name="connsiteX36" fmla="*/ 3331028 w 3435126"/>
              <a:gd name="connsiteY36" fmla="*/ 727934 h 8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5126" h="842738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TextBox 11"/>
          <p:cNvSpPr txBox="1"/>
          <p:nvPr/>
        </p:nvSpPr>
        <p:spPr>
          <a:xfrm flipH="1">
            <a:off x="4271010" y="502285"/>
            <a:ext cx="4900295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유스케이스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210606_060606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2D4C6B"/>
      </a:accent1>
      <a:accent2>
        <a:srgbClr val="067F6E"/>
      </a:accent2>
      <a:accent3>
        <a:srgbClr val="FFE965"/>
      </a:accent3>
      <a:accent4>
        <a:srgbClr val="F5C207"/>
      </a:accent4>
      <a:accent5>
        <a:srgbClr val="DEDEDE"/>
      </a:accent5>
      <a:accent6>
        <a:srgbClr val="3A3A3A"/>
      </a:accent6>
      <a:hlink>
        <a:srgbClr val="232323"/>
      </a:hlink>
      <a:folHlink>
        <a:srgbClr val="232323"/>
      </a:folHlink>
    </a:clrScheme>
    <a:fontScheme name="ONE 모바일POP">
      <a:majorFont>
        <a:latin typeface="ONE 모바일POP"/>
        <a:ea typeface="ONE 모바일POP"/>
        <a:cs typeface=""/>
      </a:majorFont>
      <a:minorFont>
        <a:latin typeface="ONE 모바일POP"/>
        <a:ea typeface="ONE 모바일PO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654</Words>
  <Application>Microsoft Office PowerPoint</Application>
  <PresentationFormat>사용자 지정</PresentationFormat>
  <Paragraphs>199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ONE 모바일POP</vt:lpstr>
      <vt:lpstr>나눔바른펜</vt:lpstr>
      <vt:lpstr>맑은 고딕</vt:lpstr>
      <vt:lpstr>Arial</vt:lpstr>
      <vt:lpstr>Wingdings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87</cp:revision>
  <dcterms:modified xsi:type="dcterms:W3CDTF">2022-12-30T07:34:30Z</dcterms:modified>
  <cp:version>9.104.137.47964</cp:version>
</cp:coreProperties>
</file>