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776" y="-90"/>
      </p:cViewPr>
      <p:guideLst>
        <p:guide orient="horz" pos="12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0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0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EC5E-BB65-423E-A57B-21E94A759BF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FB99-37AF-43C4-AD1A-F36710EBD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1" y="289967"/>
            <a:ext cx="43815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554650" y="289966"/>
            <a:ext cx="4409837" cy="1699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Hamming Distance</a:t>
            </a:r>
            <a:r>
              <a:rPr lang="ko-KR" altLang="en-US" b="1" dirty="0" smtClean="0">
                <a:solidFill>
                  <a:schemeClr val="tx1"/>
                </a:solidFill>
              </a:rPr>
              <a:t>를 이용한 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frame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해밍거리는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frame</a:t>
            </a:r>
            <a:r>
              <a:rPr lang="ko-KR" altLang="en-US" sz="1600" dirty="0" smtClean="0">
                <a:solidFill>
                  <a:schemeClr val="tx1"/>
                </a:solidFill>
              </a:rPr>
              <a:t>의 모든 비트 내 변화한 값의 총 개수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옆의 식에서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Pt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t </a:t>
            </a:r>
            <a:r>
              <a:rPr lang="ko-KR" altLang="en-US" sz="1600" dirty="0" smtClean="0">
                <a:solidFill>
                  <a:schemeClr val="tx1"/>
                </a:solidFill>
              </a:rPr>
              <a:t>시간에 </a:t>
            </a:r>
            <a:r>
              <a:rPr lang="en-US" altLang="ko-KR" sz="1600" dirty="0" smtClean="0">
                <a:solidFill>
                  <a:schemeClr val="tx1"/>
                </a:solidFill>
              </a:rPr>
              <a:t>payload </a:t>
            </a:r>
            <a:r>
              <a:rPr lang="ko-KR" altLang="en-US" sz="1600" dirty="0" smtClean="0">
                <a:solidFill>
                  <a:schemeClr val="tx1"/>
                </a:solidFill>
              </a:rPr>
              <a:t>이며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Pti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Pt</a:t>
            </a:r>
            <a:r>
              <a:rPr lang="ko-KR" altLang="en-US" sz="1600" dirty="0" smtClean="0">
                <a:solidFill>
                  <a:schemeClr val="tx1"/>
                </a:solidFill>
              </a:rPr>
              <a:t>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600" dirty="0" smtClean="0">
                <a:solidFill>
                  <a:schemeClr val="tx1"/>
                </a:solidFill>
              </a:rPr>
              <a:t>번째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비트를</a:t>
            </a:r>
            <a:r>
              <a:rPr lang="ko-KR" altLang="en-US" sz="1600" dirty="0" smtClean="0">
                <a:solidFill>
                  <a:schemeClr val="tx1"/>
                </a:solidFill>
              </a:rPr>
              <a:t> 의미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3140968"/>
            <a:ext cx="4409837" cy="2880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Hamming Distance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min, max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구함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구해진 </a:t>
            </a:r>
            <a:r>
              <a:rPr lang="en-US" altLang="ko-KR" sz="1600" dirty="0" smtClean="0">
                <a:solidFill>
                  <a:schemeClr val="tx1"/>
                </a:solidFill>
              </a:rPr>
              <a:t>min, max</a:t>
            </a:r>
            <a:r>
              <a:rPr lang="ko-KR" altLang="en-US" sz="1600" dirty="0" smtClean="0">
                <a:solidFill>
                  <a:schemeClr val="tx1"/>
                </a:solidFill>
              </a:rPr>
              <a:t>를 구하여 탐지 시 </a:t>
            </a:r>
            <a:r>
              <a:rPr lang="en-US" altLang="ko-KR" sz="1600" dirty="0" smtClean="0">
                <a:solidFill>
                  <a:schemeClr val="tx1"/>
                </a:solidFill>
              </a:rPr>
              <a:t>min, max</a:t>
            </a:r>
            <a:r>
              <a:rPr lang="ko-KR" altLang="en-US" sz="1600" dirty="0" smtClean="0">
                <a:solidFill>
                  <a:schemeClr val="tx1"/>
                </a:solidFill>
              </a:rPr>
              <a:t>범위를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해밍거리가</a:t>
            </a:r>
            <a:r>
              <a:rPr lang="ko-KR" altLang="en-US" sz="1600" dirty="0" smtClean="0">
                <a:solidFill>
                  <a:schemeClr val="tx1"/>
                </a:solidFill>
              </a:rPr>
              <a:t> 벗어나면 공격으로 탐지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추가 조건으로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해밍거리가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범위내에</a:t>
            </a:r>
            <a:r>
              <a:rPr lang="ko-KR" altLang="en-US" sz="1600" dirty="0" smtClean="0">
                <a:solidFill>
                  <a:schemeClr val="tx1"/>
                </a:solidFill>
              </a:rPr>
              <a:t> 있어도 사전 </a:t>
            </a:r>
            <a:r>
              <a:rPr lang="en-US" altLang="ko-KR" sz="1600" dirty="0" smtClean="0">
                <a:solidFill>
                  <a:schemeClr val="tx1"/>
                </a:solidFill>
              </a:rPr>
              <a:t>byte index</a:t>
            </a:r>
            <a:r>
              <a:rPr lang="ko-KR" altLang="en-US" sz="1600" dirty="0" smtClean="0">
                <a:solidFill>
                  <a:schemeClr val="tx1"/>
                </a:solidFill>
              </a:rPr>
              <a:t>별 정상 </a:t>
            </a:r>
            <a:r>
              <a:rPr lang="en-US" altLang="ko-KR" sz="1600" dirty="0" smtClean="0">
                <a:solidFill>
                  <a:schemeClr val="tx1"/>
                </a:solidFill>
              </a:rPr>
              <a:t>frame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사용되었던 값들만 사용되었는지 검사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기존에 없던 값이 탐지되는 경우 공격으로 탐지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96594"/>
              </p:ext>
            </p:extLst>
          </p:nvPr>
        </p:nvGraphicFramePr>
        <p:xfrm>
          <a:off x="611560" y="1700808"/>
          <a:ext cx="9960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13"/>
                <a:gridCol w="4980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67483"/>
              </p:ext>
            </p:extLst>
          </p:nvPr>
        </p:nvGraphicFramePr>
        <p:xfrm>
          <a:off x="611560" y="2482096"/>
          <a:ext cx="9960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13"/>
                <a:gridCol w="4980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8856" y="215704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XOR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48717" y="1727755"/>
            <a:ext cx="207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0000 0101 0010 0001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48716" y="2492896"/>
            <a:ext cx="207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0000 0100 0010 0001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48717" y="3112847"/>
            <a:ext cx="207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0000 0001 0000 0000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34174" y="2780928"/>
            <a:ext cx="265428" cy="2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27584" y="21542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XOR</a:t>
            </a:r>
            <a:endParaRPr lang="ko-KR" altLang="en-US" sz="1200" b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82902" y="2867442"/>
            <a:ext cx="265428" cy="26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1520" y="3136453"/>
            <a:ext cx="219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1, (XOR </a:t>
            </a:r>
            <a:r>
              <a:rPr lang="ko-KR" altLang="en-US" sz="1100" b="1" dirty="0" smtClean="0"/>
              <a:t>연산 후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의 총 개수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0634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sanglee</dc:creator>
  <cp:lastModifiedBy>sanglee</cp:lastModifiedBy>
  <cp:revision>3</cp:revision>
  <dcterms:created xsi:type="dcterms:W3CDTF">2019-11-06T18:37:49Z</dcterms:created>
  <dcterms:modified xsi:type="dcterms:W3CDTF">2019-11-06T18:59:36Z</dcterms:modified>
</cp:coreProperties>
</file>