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</p:sldMasterIdLst>
  <p:notesMasterIdLst>
    <p:notesMasterId r:id="rId23"/>
  </p:notesMasterIdLst>
  <p:sldIdLst>
    <p:sldId id="256" r:id="rId3"/>
    <p:sldId id="257" r:id="rId4"/>
    <p:sldId id="258" r:id="rId5"/>
    <p:sldId id="282" r:id="rId6"/>
    <p:sldId id="283" r:id="rId7"/>
    <p:sldId id="271" r:id="rId8"/>
    <p:sldId id="286" r:id="rId9"/>
    <p:sldId id="292" r:id="rId10"/>
    <p:sldId id="280" r:id="rId11"/>
    <p:sldId id="288" r:id="rId12"/>
    <p:sldId id="289" r:id="rId13"/>
    <p:sldId id="293" r:id="rId14"/>
    <p:sldId id="294" r:id="rId15"/>
    <p:sldId id="287" r:id="rId16"/>
    <p:sldId id="272" r:id="rId17"/>
    <p:sldId id="295" r:id="rId18"/>
    <p:sldId id="291" r:id="rId19"/>
    <p:sldId id="275" r:id="rId20"/>
    <p:sldId id="276" r:id="rId21"/>
    <p:sldId id="278" r:id="rId22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000000"/>
          </p15:clr>
        </p15:guide>
        <p15:guide id="2" pos="2880" userDrawn="1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000000"/>
          </p15:clr>
        </p15:guide>
        <p15:guide id="2" pos="2142">
          <p15:clr>
            <a:srgbClr val="000000"/>
          </p15:clr>
        </p15:guide>
      </p15:notes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30" roundtripDataSignature="AMtx7miyvUT+rk5TAms/xO89c1LUGj5n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646116-160D-49F2-8643-BC928EFE43F4}" v="532" dt="2020-12-02T19:21:26.915"/>
    <p1510:client id="{242745E4-DE80-3CF0-95AB-30BD508B73E7}" v="1" dt="2020-12-03T09:46:30.233"/>
    <p1510:client id="{54FD0C83-31E7-40D0-BE56-F10BB74F7836}" v="557" dt="2020-12-03T09:54:37.646"/>
    <p1510:client id="{AC707415-CCEA-1CB4-C96E-66296DE06F47}" v="810" dt="2020-12-03T09:07:32.367"/>
    <p1510:client id="{B2E8AC4E-8B50-2189-5322-6E94AC9BFF56}" v="431" vWet="432" dt="2020-12-03T09:20:56.760"/>
    <p1510:client id="{B4169D3A-84D9-A7CA-8CD0-6EAA485ED1AB}" v="19" dt="2020-12-03T08:44:37.5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614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09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30" Type="http://customschemas.google.com/relationships/presentationmetadata" Target="meta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S::urn:spo:anon#2b06bf6eff10de057e5a7e779f29437d73bc8944ddf455a394692180c58c3c6a::" providerId="AD" clId="Web-{242745E4-DE80-3CF0-95AB-30BD508B73E7}"/>
    <pc:docChg chg="modSld">
      <pc:chgData name="게스트 사용자" userId="S::urn:spo:anon#2b06bf6eff10de057e5a7e779f29437d73bc8944ddf455a394692180c58c3c6a::" providerId="AD" clId="Web-{242745E4-DE80-3CF0-95AB-30BD508B73E7}" dt="2020-12-03T09:46:30.233" v="0" actId="1076"/>
      <pc:docMkLst>
        <pc:docMk/>
      </pc:docMkLst>
      <pc:sldChg chg="modSp">
        <pc:chgData name="게스트 사용자" userId="S::urn:spo:anon#2b06bf6eff10de057e5a7e779f29437d73bc8944ddf455a394692180c58c3c6a::" providerId="AD" clId="Web-{242745E4-DE80-3CF0-95AB-30BD508B73E7}" dt="2020-12-03T09:46:30.233" v="0" actId="1076"/>
        <pc:sldMkLst>
          <pc:docMk/>
          <pc:sldMk cId="1518568950" sldId="291"/>
        </pc:sldMkLst>
        <pc:spChg chg="mod">
          <ac:chgData name="게스트 사용자" userId="S::urn:spo:anon#2b06bf6eff10de057e5a7e779f29437d73bc8944ddf455a394692180c58c3c6a::" providerId="AD" clId="Web-{242745E4-DE80-3CF0-95AB-30BD508B73E7}" dt="2020-12-03T09:46:30.233" v="0" actId="1076"/>
          <ac:spMkLst>
            <pc:docMk/>
            <pc:sldMk cId="1518568950" sldId="291"/>
            <ac:spMk id="3" creationId="{9E65DBC9-D317-442B-A7AC-0AB4F084F9AF}"/>
          </ac:spMkLst>
        </pc:spChg>
      </pc:sldChg>
    </pc:docChg>
  </pc:docChgLst>
  <pc:docChgLst>
    <pc:chgData name="게스트 사용자" userId="S::urn:spo:anon#385d140811a15096135d2bc0b5af7f6426a53373494a86a8f3b520fb878bd16e::" providerId="AD" clId="Web-{B4169D3A-84D9-A7CA-8CD0-6EAA485ED1AB}"/>
    <pc:docChg chg="modSld">
      <pc:chgData name="게스트 사용자" userId="S::urn:spo:anon#385d140811a15096135d2bc0b5af7f6426a53373494a86a8f3b520fb878bd16e::" providerId="AD" clId="Web-{B4169D3A-84D9-A7CA-8CD0-6EAA485ED1AB}" dt="2020-12-03T08:44:36.575" v="17" actId="20577"/>
      <pc:docMkLst>
        <pc:docMk/>
      </pc:docMkLst>
      <pc:sldChg chg="modSp">
        <pc:chgData name="게스트 사용자" userId="S::urn:spo:anon#385d140811a15096135d2bc0b5af7f6426a53373494a86a8f3b520fb878bd16e::" providerId="AD" clId="Web-{B4169D3A-84D9-A7CA-8CD0-6EAA485ED1AB}" dt="2020-12-03T08:44:36.575" v="17" actId="20577"/>
        <pc:sldMkLst>
          <pc:docMk/>
          <pc:sldMk cId="0" sldId="271"/>
        </pc:sldMkLst>
        <pc:spChg chg="mod">
          <ac:chgData name="게스트 사용자" userId="S::urn:spo:anon#385d140811a15096135d2bc0b5af7f6426a53373494a86a8f3b520fb878bd16e::" providerId="AD" clId="Web-{B4169D3A-84D9-A7CA-8CD0-6EAA485ED1AB}" dt="2020-12-03T08:44:36.575" v="17" actId="20577"/>
          <ac:spMkLst>
            <pc:docMk/>
            <pc:sldMk cId="0" sldId="271"/>
            <ac:spMk id="237" creationId="{00000000-0000-0000-0000-000000000000}"/>
          </ac:spMkLst>
        </pc:spChg>
      </pc:sldChg>
    </pc:docChg>
  </pc:docChgLst>
  <pc:docChgLst>
    <pc:chgData clId="Web-{B2E8AC4E-8B50-2189-5322-6E94AC9BFF56}"/>
    <pc:docChg chg="modSld">
      <pc:chgData name="" userId="" providerId="" clId="Web-{B2E8AC4E-8B50-2189-5322-6E94AC9BFF56}" dt="2020-12-03T08:49:11.983" v="4" actId="20577"/>
      <pc:docMkLst>
        <pc:docMk/>
      </pc:docMkLst>
      <pc:sldChg chg="modSp">
        <pc:chgData name="" userId="" providerId="" clId="Web-{B2E8AC4E-8B50-2189-5322-6E94AC9BFF56}" dt="2020-12-03T08:49:11.983" v="4" actId="20577"/>
        <pc:sldMkLst>
          <pc:docMk/>
          <pc:sldMk cId="0" sldId="271"/>
        </pc:sldMkLst>
        <pc:spChg chg="mod">
          <ac:chgData name="" userId="" providerId="" clId="Web-{B2E8AC4E-8B50-2189-5322-6E94AC9BFF56}" dt="2020-12-03T08:49:11.983" v="4" actId="20577"/>
          <ac:spMkLst>
            <pc:docMk/>
            <pc:sldMk cId="0" sldId="271"/>
            <ac:spMk id="237" creationId="{00000000-0000-0000-0000-000000000000}"/>
          </ac:spMkLst>
        </pc:spChg>
      </pc:sldChg>
    </pc:docChg>
  </pc:docChgLst>
  <pc:docChgLst>
    <pc:chgData name="이준수[ 학부재학 / 컴퓨터학과 ]" userId="S::su1885@korea.edu::ffd146d1-dbcb-44c5-bf98-37364541750f" providerId="AD" clId="Web-{AC707415-CCEA-1CB4-C96E-66296DE06F47}"/>
    <pc:docChg chg="modSld">
      <pc:chgData name="이준수[ 학부재학 / 컴퓨터학과 ]" userId="S::su1885@korea.edu::ffd146d1-dbcb-44c5-bf98-37364541750f" providerId="AD" clId="Web-{AC707415-CCEA-1CB4-C96E-66296DE06F47}" dt="2020-12-03T09:07:32.367" v="798" actId="20577"/>
      <pc:docMkLst>
        <pc:docMk/>
      </pc:docMkLst>
      <pc:sldChg chg="addSp delSp modSp">
        <pc:chgData name="이준수[ 학부재학 / 컴퓨터학과 ]" userId="S::su1885@korea.edu::ffd146d1-dbcb-44c5-bf98-37364541750f" providerId="AD" clId="Web-{AC707415-CCEA-1CB4-C96E-66296DE06F47}" dt="2020-12-03T08:51:17.522" v="463" actId="1076"/>
        <pc:sldMkLst>
          <pc:docMk/>
          <pc:sldMk cId="1015795730" sldId="289"/>
        </pc:sldMkLst>
        <pc:spChg chg="mod">
          <ac:chgData name="이준수[ 학부재학 / 컴퓨터학과 ]" userId="S::su1885@korea.edu::ffd146d1-dbcb-44c5-bf98-37364541750f" providerId="AD" clId="Web-{AC707415-CCEA-1CB4-C96E-66296DE06F47}" dt="2020-12-03T08:46:05.809" v="271" actId="1076"/>
          <ac:spMkLst>
            <pc:docMk/>
            <pc:sldMk cId="1015795730" sldId="289"/>
            <ac:spMk id="2" creationId="{C001386E-34E4-46B7-ABBF-A364DC3BF1B3}"/>
          </ac:spMkLst>
        </pc:spChg>
        <pc:spChg chg="add mod">
          <ac:chgData name="이준수[ 학부재학 / 컴퓨터학과 ]" userId="S::su1885@korea.edu::ffd146d1-dbcb-44c5-bf98-37364541750f" providerId="AD" clId="Web-{AC707415-CCEA-1CB4-C96E-66296DE06F47}" dt="2020-12-03T08:50:50.851" v="446" actId="1076"/>
          <ac:spMkLst>
            <pc:docMk/>
            <pc:sldMk cId="1015795730" sldId="289"/>
            <ac:spMk id="3" creationId="{D8F9BC0C-1A8C-4B60-95EF-7086A858D1EF}"/>
          </ac:spMkLst>
        </pc:spChg>
        <pc:spChg chg="del">
          <ac:chgData name="이준수[ 학부재학 / 컴퓨터학과 ]" userId="S::su1885@korea.edu::ffd146d1-dbcb-44c5-bf98-37364541750f" providerId="AD" clId="Web-{AC707415-CCEA-1CB4-C96E-66296DE06F47}" dt="2020-12-03T08:48:44.244" v="399"/>
          <ac:spMkLst>
            <pc:docMk/>
            <pc:sldMk cId="1015795730" sldId="289"/>
            <ac:spMk id="4" creationId="{2757919C-C4B7-40B5-9435-2B1747CB6C30}"/>
          </ac:spMkLst>
        </pc:spChg>
        <pc:spChg chg="mod">
          <ac:chgData name="이준수[ 학부재학 / 컴퓨터학과 ]" userId="S::su1885@korea.edu::ffd146d1-dbcb-44c5-bf98-37364541750f" providerId="AD" clId="Web-{AC707415-CCEA-1CB4-C96E-66296DE06F47}" dt="2020-12-03T08:50:50.835" v="445" actId="1076"/>
          <ac:spMkLst>
            <pc:docMk/>
            <pc:sldMk cId="1015795730" sldId="289"/>
            <ac:spMk id="7" creationId="{89F4C851-A4C7-45F0-B64E-83AB3C2F1A4D}"/>
          </ac:spMkLst>
        </pc:spChg>
        <pc:spChg chg="mod">
          <ac:chgData name="이준수[ 학부재학 / 컴퓨터학과 ]" userId="S::su1885@korea.edu::ffd146d1-dbcb-44c5-bf98-37364541750f" providerId="AD" clId="Web-{AC707415-CCEA-1CB4-C96E-66296DE06F47}" dt="2020-12-03T08:50:50.866" v="447" actId="1076"/>
          <ac:spMkLst>
            <pc:docMk/>
            <pc:sldMk cId="1015795730" sldId="289"/>
            <ac:spMk id="13" creationId="{C9C79B2B-6E51-46F8-AB34-4D2E3E025777}"/>
          </ac:spMkLst>
        </pc:spChg>
        <pc:spChg chg="del mod">
          <ac:chgData name="이준수[ 학부재학 / 컴퓨터학과 ]" userId="S::su1885@korea.edu::ffd146d1-dbcb-44c5-bf98-37364541750f" providerId="AD" clId="Web-{AC707415-CCEA-1CB4-C96E-66296DE06F47}" dt="2020-12-03T08:42:33.047" v="118"/>
          <ac:spMkLst>
            <pc:docMk/>
            <pc:sldMk cId="1015795730" sldId="289"/>
            <ac:spMk id="14" creationId="{CF069840-BA09-416D-B7D9-EF45624108F4}"/>
          </ac:spMkLst>
        </pc:spChg>
        <pc:spChg chg="add mod">
          <ac:chgData name="이준수[ 학부재학 / 컴퓨터학과 ]" userId="S::su1885@korea.edu::ffd146d1-dbcb-44c5-bf98-37364541750f" providerId="AD" clId="Web-{AC707415-CCEA-1CB4-C96E-66296DE06F47}" dt="2020-12-03T08:49:58.242" v="412" actId="1076"/>
          <ac:spMkLst>
            <pc:docMk/>
            <pc:sldMk cId="1015795730" sldId="289"/>
            <ac:spMk id="15" creationId="{35E8F89F-9511-483D-974C-4B4D886B0A2B}"/>
          </ac:spMkLst>
        </pc:spChg>
        <pc:spChg chg="add mod">
          <ac:chgData name="이준수[ 학부재학 / 컴퓨터학과 ]" userId="S::su1885@korea.edu::ffd146d1-dbcb-44c5-bf98-37364541750f" providerId="AD" clId="Web-{AC707415-CCEA-1CB4-C96E-66296DE06F47}" dt="2020-12-03T08:51:17.522" v="463" actId="1076"/>
          <ac:spMkLst>
            <pc:docMk/>
            <pc:sldMk cId="1015795730" sldId="289"/>
            <ac:spMk id="19" creationId="{B2BBDB61-2409-4A01-AEA9-FB65BD5A45C5}"/>
          </ac:spMkLst>
        </pc:spChg>
        <pc:spChg chg="mod ord">
          <ac:chgData name="이준수[ 학부재학 / 컴퓨터학과 ]" userId="S::su1885@korea.edu::ffd146d1-dbcb-44c5-bf98-37364541750f" providerId="AD" clId="Web-{AC707415-CCEA-1CB4-C96E-66296DE06F47}" dt="2020-12-03T08:49:23.899" v="406" actId="1076"/>
          <ac:spMkLst>
            <pc:docMk/>
            <pc:sldMk cId="1015795730" sldId="289"/>
            <ac:spMk id="237" creationId="{00000000-0000-0000-0000-000000000000}"/>
          </ac:spMkLst>
        </pc:spChg>
        <pc:picChg chg="mod">
          <ac:chgData name="이준수[ 학부재학 / 컴퓨터학과 ]" userId="S::su1885@korea.edu::ffd146d1-dbcb-44c5-bf98-37364541750f" providerId="AD" clId="Web-{AC707415-CCEA-1CB4-C96E-66296DE06F47}" dt="2020-12-03T08:44:29.873" v="245" actId="1076"/>
          <ac:picMkLst>
            <pc:docMk/>
            <pc:sldMk cId="1015795730" sldId="289"/>
            <ac:picMk id="5" creationId="{E1AB9190-0805-464D-A905-45E09A2363ED}"/>
          </ac:picMkLst>
        </pc:picChg>
        <pc:picChg chg="add del mod">
          <ac:chgData name="이준수[ 학부재학 / 컴퓨터학과 ]" userId="S::su1885@korea.edu::ffd146d1-dbcb-44c5-bf98-37364541750f" providerId="AD" clId="Web-{AC707415-CCEA-1CB4-C96E-66296DE06F47}" dt="2020-12-03T08:49:00.212" v="403"/>
          <ac:picMkLst>
            <pc:docMk/>
            <pc:sldMk cId="1015795730" sldId="289"/>
            <ac:picMk id="17" creationId="{6293B5BD-42A2-4CA9-B913-A9BBB936425A}"/>
          </ac:picMkLst>
        </pc:picChg>
        <pc:picChg chg="add mod">
          <ac:chgData name="이준수[ 학부재학 / 컴퓨터학과 ]" userId="S::su1885@korea.edu::ffd146d1-dbcb-44c5-bf98-37364541750f" providerId="AD" clId="Web-{AC707415-CCEA-1CB4-C96E-66296DE06F47}" dt="2020-12-03T08:50:50.820" v="444" actId="1076"/>
          <ac:picMkLst>
            <pc:docMk/>
            <pc:sldMk cId="1015795730" sldId="289"/>
            <ac:picMk id="18" creationId="{44756F96-E6D5-4DFC-8765-66406F9B6A90}"/>
          </ac:picMkLst>
        </pc:picChg>
        <pc:cxnChg chg="mod">
          <ac:chgData name="이준수[ 학부재학 / 컴퓨터학과 ]" userId="S::su1885@korea.edu::ffd146d1-dbcb-44c5-bf98-37364541750f" providerId="AD" clId="Web-{AC707415-CCEA-1CB4-C96E-66296DE06F47}" dt="2020-12-03T08:50:01.758" v="413" actId="1076"/>
          <ac:cxnSpMkLst>
            <pc:docMk/>
            <pc:sldMk cId="1015795730" sldId="289"/>
            <ac:cxnSpMk id="9" creationId="{10D91A7A-AD4C-4126-8E52-0B2D78618E5C}"/>
          </ac:cxnSpMkLst>
        </pc:cxnChg>
        <pc:cxnChg chg="add mod">
          <ac:chgData name="이준수[ 학부재학 / 컴퓨터학과 ]" userId="S::su1885@korea.edu::ffd146d1-dbcb-44c5-bf98-37364541750f" providerId="AD" clId="Web-{AC707415-CCEA-1CB4-C96E-66296DE06F47}" dt="2020-12-03T08:49:48.883" v="410" actId="1076"/>
          <ac:cxnSpMkLst>
            <pc:docMk/>
            <pc:sldMk cId="1015795730" sldId="289"/>
            <ac:cxnSpMk id="16" creationId="{B7585D2E-D614-4965-9CB2-141BB9380038}"/>
          </ac:cxnSpMkLst>
        </pc:cxnChg>
      </pc:sldChg>
      <pc:sldChg chg="delSp modSp">
        <pc:chgData name="이준수[ 학부재학 / 컴퓨터학과 ]" userId="S::su1885@korea.edu::ffd146d1-dbcb-44c5-bf98-37364541750f" providerId="AD" clId="Web-{AC707415-CCEA-1CB4-C96E-66296DE06F47}" dt="2020-12-03T09:07:32.367" v="798" actId="20577"/>
        <pc:sldMkLst>
          <pc:docMk/>
          <pc:sldMk cId="1518568950" sldId="291"/>
        </pc:sldMkLst>
        <pc:spChg chg="del mod">
          <ac:chgData name="이준수[ 학부재학 / 컴퓨터학과 ]" userId="S::su1885@korea.edu::ffd146d1-dbcb-44c5-bf98-37364541750f" providerId="AD" clId="Web-{AC707415-CCEA-1CB4-C96E-66296DE06F47}" dt="2020-12-03T09:06:42.337" v="743"/>
          <ac:spMkLst>
            <pc:docMk/>
            <pc:sldMk cId="1518568950" sldId="291"/>
            <ac:spMk id="8" creationId="{67B3C8F8-D424-43D3-9193-74256D936C08}"/>
          </ac:spMkLst>
        </pc:spChg>
        <pc:spChg chg="mod">
          <ac:chgData name="이준수[ 학부재학 / 컴퓨터학과 ]" userId="S::su1885@korea.edu::ffd146d1-dbcb-44c5-bf98-37364541750f" providerId="AD" clId="Web-{AC707415-CCEA-1CB4-C96E-66296DE06F47}" dt="2020-12-03T09:07:32.367" v="798" actId="20577"/>
          <ac:spMkLst>
            <pc:docMk/>
            <pc:sldMk cId="1518568950" sldId="291"/>
            <ac:spMk id="244" creationId="{00000000-0000-0000-0000-000000000000}"/>
          </ac:spMkLst>
        </pc:spChg>
      </pc:sldChg>
      <pc:sldChg chg="delSp modSp">
        <pc:chgData name="이준수[ 학부재학 / 컴퓨터학과 ]" userId="S::su1885@korea.edu::ffd146d1-dbcb-44c5-bf98-37364541750f" providerId="AD" clId="Web-{AC707415-CCEA-1CB4-C96E-66296DE06F47}" dt="2020-12-03T08:52:28.896" v="492" actId="20577"/>
        <pc:sldMkLst>
          <pc:docMk/>
          <pc:sldMk cId="282847450" sldId="293"/>
        </pc:sldMkLst>
        <pc:spChg chg="del mod">
          <ac:chgData name="이준수[ 학부재학 / 컴퓨터학과 ]" userId="S::su1885@korea.edu::ffd146d1-dbcb-44c5-bf98-37364541750f" providerId="AD" clId="Web-{AC707415-CCEA-1CB4-C96E-66296DE06F47}" dt="2020-12-03T08:52:01.897" v="485"/>
          <ac:spMkLst>
            <pc:docMk/>
            <pc:sldMk cId="282847450" sldId="293"/>
            <ac:spMk id="6" creationId="{82D44FB8-5B33-487A-99AC-2691ECE40B92}"/>
          </ac:spMkLst>
        </pc:spChg>
        <pc:spChg chg="mod">
          <ac:chgData name="이준수[ 학부재학 / 컴퓨터학과 ]" userId="S::su1885@korea.edu::ffd146d1-dbcb-44c5-bf98-37364541750f" providerId="AD" clId="Web-{AC707415-CCEA-1CB4-C96E-66296DE06F47}" dt="2020-12-03T08:52:28.896" v="492" actId="20577"/>
          <ac:spMkLst>
            <pc:docMk/>
            <pc:sldMk cId="282847450" sldId="293"/>
            <ac:spMk id="237" creationId="{00000000-0000-0000-0000-000000000000}"/>
          </ac:spMkLst>
        </pc:spChg>
      </pc:sldChg>
    </pc:docChg>
  </pc:docChgLst>
  <pc:docChgLst>
    <pc:chgData name="문재호[ 학부재학 / 컴퓨터학과 ]" userId="d7a8f721-49b3-4a8c-a79b-d09f72c9c5f3" providerId="ADAL" clId="{54FD0C83-31E7-40D0-BE56-F10BB74F7836}"/>
    <pc:docChg chg="undo custSel modSld">
      <pc:chgData name="문재호[ 학부재학 / 컴퓨터학과 ]" userId="d7a8f721-49b3-4a8c-a79b-d09f72c9c5f3" providerId="ADAL" clId="{54FD0C83-31E7-40D0-BE56-F10BB74F7836}" dt="2020-12-03T09:54:37.646" v="525"/>
      <pc:docMkLst>
        <pc:docMk/>
      </pc:docMkLst>
      <pc:sldChg chg="modNotesTx">
        <pc:chgData name="문재호[ 학부재학 / 컴퓨터학과 ]" userId="d7a8f721-49b3-4a8c-a79b-d09f72c9c5f3" providerId="ADAL" clId="{54FD0C83-31E7-40D0-BE56-F10BB74F7836}" dt="2020-12-03T09:48:03.196" v="237" actId="20577"/>
        <pc:sldMkLst>
          <pc:docMk/>
          <pc:sldMk cId="0" sldId="258"/>
        </pc:sldMkLst>
      </pc:sldChg>
      <pc:sldChg chg="modSp mod">
        <pc:chgData name="문재호[ 학부재학 / 컴퓨터학과 ]" userId="d7a8f721-49b3-4a8c-a79b-d09f72c9c5f3" providerId="ADAL" clId="{54FD0C83-31E7-40D0-BE56-F10BB74F7836}" dt="2020-12-03T09:54:37.646" v="525"/>
        <pc:sldMkLst>
          <pc:docMk/>
          <pc:sldMk cId="0" sldId="271"/>
        </pc:sldMkLst>
        <pc:spChg chg="mod">
          <ac:chgData name="문재호[ 학부재학 / 컴퓨터학과 ]" userId="d7a8f721-49b3-4a8c-a79b-d09f72c9c5f3" providerId="ADAL" clId="{54FD0C83-31E7-40D0-BE56-F10BB74F7836}" dt="2020-12-03T09:54:37.646" v="525"/>
          <ac:spMkLst>
            <pc:docMk/>
            <pc:sldMk cId="0" sldId="271"/>
            <ac:spMk id="237" creationId="{00000000-0000-0000-0000-000000000000}"/>
          </ac:spMkLst>
        </pc:spChg>
      </pc:sldChg>
      <pc:sldChg chg="modSp mod">
        <pc:chgData name="문재호[ 학부재학 / 컴퓨터학과 ]" userId="d7a8f721-49b3-4a8c-a79b-d09f72c9c5f3" providerId="ADAL" clId="{54FD0C83-31E7-40D0-BE56-F10BB74F7836}" dt="2020-12-03T09:53:27.673" v="496" actId="20577"/>
        <pc:sldMkLst>
          <pc:docMk/>
          <pc:sldMk cId="0" sldId="272"/>
        </pc:sldMkLst>
        <pc:spChg chg="mod">
          <ac:chgData name="문재호[ 학부재학 / 컴퓨터학과 ]" userId="d7a8f721-49b3-4a8c-a79b-d09f72c9c5f3" providerId="ADAL" clId="{54FD0C83-31E7-40D0-BE56-F10BB74F7836}" dt="2020-12-03T09:53:27.673" v="496" actId="20577"/>
          <ac:spMkLst>
            <pc:docMk/>
            <pc:sldMk cId="0" sldId="272"/>
            <ac:spMk id="244" creationId="{00000000-0000-0000-0000-000000000000}"/>
          </ac:spMkLst>
        </pc:spChg>
      </pc:sldChg>
      <pc:sldChg chg="modSp mod">
        <pc:chgData name="문재호[ 학부재학 / 컴퓨터학과 ]" userId="d7a8f721-49b3-4a8c-a79b-d09f72c9c5f3" providerId="ADAL" clId="{54FD0C83-31E7-40D0-BE56-F10BB74F7836}" dt="2020-12-03T09:22:31.714" v="30"/>
        <pc:sldMkLst>
          <pc:docMk/>
          <pc:sldMk cId="0" sldId="275"/>
        </pc:sldMkLst>
        <pc:spChg chg="mod">
          <ac:chgData name="문재호[ 학부재학 / 컴퓨터학과 ]" userId="d7a8f721-49b3-4a8c-a79b-d09f72c9c5f3" providerId="ADAL" clId="{54FD0C83-31E7-40D0-BE56-F10BB74F7836}" dt="2020-12-03T09:22:31.714" v="30"/>
          <ac:spMkLst>
            <pc:docMk/>
            <pc:sldMk cId="0" sldId="275"/>
            <ac:spMk id="270" creationId="{00000000-0000-0000-0000-000000000000}"/>
          </ac:spMkLst>
        </pc:spChg>
      </pc:sldChg>
      <pc:sldChg chg="modSp mod">
        <pc:chgData name="문재호[ 학부재학 / 컴퓨터학과 ]" userId="d7a8f721-49b3-4a8c-a79b-d09f72c9c5f3" providerId="ADAL" clId="{54FD0C83-31E7-40D0-BE56-F10BB74F7836}" dt="2020-12-03T09:52:41.191" v="495"/>
        <pc:sldMkLst>
          <pc:docMk/>
          <pc:sldMk cId="0" sldId="276"/>
        </pc:sldMkLst>
        <pc:spChg chg="mod">
          <ac:chgData name="문재호[ 학부재학 / 컴퓨터학과 ]" userId="d7a8f721-49b3-4a8c-a79b-d09f72c9c5f3" providerId="ADAL" clId="{54FD0C83-31E7-40D0-BE56-F10BB74F7836}" dt="2020-12-03T09:52:41.191" v="495"/>
          <ac:spMkLst>
            <pc:docMk/>
            <pc:sldMk cId="0" sldId="276"/>
            <ac:spMk id="277" creationId="{00000000-0000-0000-0000-000000000000}"/>
          </ac:spMkLst>
        </pc:spChg>
      </pc:sldChg>
      <pc:sldChg chg="modSp mod">
        <pc:chgData name="문재호[ 학부재학 / 컴퓨터학과 ]" userId="d7a8f721-49b3-4a8c-a79b-d09f72c9c5f3" providerId="ADAL" clId="{54FD0C83-31E7-40D0-BE56-F10BB74F7836}" dt="2020-12-03T09:54:17.832" v="511" actId="20577"/>
        <pc:sldMkLst>
          <pc:docMk/>
          <pc:sldMk cId="1584790068" sldId="280"/>
        </pc:sldMkLst>
        <pc:spChg chg="mod">
          <ac:chgData name="문재호[ 학부재학 / 컴퓨터학과 ]" userId="d7a8f721-49b3-4a8c-a79b-d09f72c9c5f3" providerId="ADAL" clId="{54FD0C83-31E7-40D0-BE56-F10BB74F7836}" dt="2020-12-03T09:54:17.832" v="511" actId="20577"/>
          <ac:spMkLst>
            <pc:docMk/>
            <pc:sldMk cId="1584790068" sldId="280"/>
            <ac:spMk id="237" creationId="{00000000-0000-0000-0000-000000000000}"/>
          </ac:spMkLst>
        </pc:spChg>
      </pc:sldChg>
      <pc:sldChg chg="modSp mod modNotesTx">
        <pc:chgData name="문재호[ 학부재학 / 컴퓨터학과 ]" userId="d7a8f721-49b3-4a8c-a79b-d09f72c9c5f3" providerId="ADAL" clId="{54FD0C83-31E7-40D0-BE56-F10BB74F7836}" dt="2020-12-03T09:50:44.739" v="289" actId="20577"/>
        <pc:sldMkLst>
          <pc:docMk/>
          <pc:sldMk cId="3326628322" sldId="282"/>
        </pc:sldMkLst>
        <pc:spChg chg="mod">
          <ac:chgData name="문재호[ 학부재학 / 컴퓨터학과 ]" userId="d7a8f721-49b3-4a8c-a79b-d09f72c9c5f3" providerId="ADAL" clId="{54FD0C83-31E7-40D0-BE56-F10BB74F7836}" dt="2020-12-03T09:50:44.739" v="289" actId="20577"/>
          <ac:spMkLst>
            <pc:docMk/>
            <pc:sldMk cId="3326628322" sldId="282"/>
            <ac:spMk id="120" creationId="{00000000-0000-0000-0000-000000000000}"/>
          </ac:spMkLst>
        </pc:spChg>
      </pc:sldChg>
      <pc:sldChg chg="modNotesTx">
        <pc:chgData name="문재호[ 학부재학 / 컴퓨터학과 ]" userId="d7a8f721-49b3-4a8c-a79b-d09f72c9c5f3" providerId="ADAL" clId="{54FD0C83-31E7-40D0-BE56-F10BB74F7836}" dt="2020-12-03T09:49:57.659" v="272" actId="20577"/>
        <pc:sldMkLst>
          <pc:docMk/>
          <pc:sldMk cId="3602693663" sldId="283"/>
        </pc:sldMkLst>
      </pc:sldChg>
      <pc:sldChg chg="modSp mod">
        <pc:chgData name="문재호[ 학부재학 / 컴퓨터학과 ]" userId="d7a8f721-49b3-4a8c-a79b-d09f72c9c5f3" providerId="ADAL" clId="{54FD0C83-31E7-40D0-BE56-F10BB74F7836}" dt="2020-12-03T09:16:15.735" v="24" actId="1076"/>
        <pc:sldMkLst>
          <pc:docMk/>
          <pc:sldMk cId="2418406572" sldId="286"/>
        </pc:sldMkLst>
        <pc:picChg chg="mod">
          <ac:chgData name="문재호[ 학부재학 / 컴퓨터학과 ]" userId="d7a8f721-49b3-4a8c-a79b-d09f72c9c5f3" providerId="ADAL" clId="{54FD0C83-31E7-40D0-BE56-F10BB74F7836}" dt="2020-12-03T09:16:15.735" v="24" actId="1076"/>
          <ac:picMkLst>
            <pc:docMk/>
            <pc:sldMk cId="2418406572" sldId="286"/>
            <ac:picMk id="6" creationId="{CF9277D6-B80D-401B-8FAB-C701EFBF55E5}"/>
          </ac:picMkLst>
        </pc:picChg>
      </pc:sldChg>
      <pc:sldChg chg="modSp mod">
        <pc:chgData name="문재호[ 학부재학 / 컴퓨터학과 ]" userId="d7a8f721-49b3-4a8c-a79b-d09f72c9c5f3" providerId="ADAL" clId="{54FD0C83-31E7-40D0-BE56-F10BB74F7836}" dt="2020-12-03T09:53:38.364" v="497" actId="20577"/>
        <pc:sldMkLst>
          <pc:docMk/>
          <pc:sldMk cId="1518568950" sldId="291"/>
        </pc:sldMkLst>
        <pc:spChg chg="mod">
          <ac:chgData name="문재호[ 학부재학 / 컴퓨터학과 ]" userId="d7a8f721-49b3-4a8c-a79b-d09f72c9c5f3" providerId="ADAL" clId="{54FD0C83-31E7-40D0-BE56-F10BB74F7836}" dt="2020-12-03T09:53:38.364" v="497" actId="20577"/>
          <ac:spMkLst>
            <pc:docMk/>
            <pc:sldMk cId="1518568950" sldId="291"/>
            <ac:spMk id="244" creationId="{00000000-0000-0000-0000-000000000000}"/>
          </ac:spMkLst>
        </pc:spChg>
      </pc:sldChg>
      <pc:sldChg chg="modSp modNotesTx">
        <pc:chgData name="문재호[ 학부재학 / 컴퓨터학과 ]" userId="d7a8f721-49b3-4a8c-a79b-d09f72c9c5f3" providerId="ADAL" clId="{54FD0C83-31E7-40D0-BE56-F10BB74F7836}" dt="2020-12-03T09:52:09.203" v="456" actId="20577"/>
        <pc:sldMkLst>
          <pc:docMk/>
          <pc:sldMk cId="2357372795" sldId="292"/>
        </pc:sldMkLst>
        <pc:spChg chg="mod">
          <ac:chgData name="문재호[ 학부재학 / 컴퓨터학과 ]" userId="d7a8f721-49b3-4a8c-a79b-d09f72c9c5f3" providerId="ADAL" clId="{54FD0C83-31E7-40D0-BE56-F10BB74F7836}" dt="2020-12-03T09:17:21.001" v="25" actId="20577"/>
          <ac:spMkLst>
            <pc:docMk/>
            <pc:sldMk cId="2357372795" sldId="292"/>
            <ac:spMk id="237" creationId="{00000000-0000-0000-0000-000000000000}"/>
          </ac:spMkLst>
        </pc:spChg>
      </pc:sldChg>
      <pc:sldChg chg="modSp mod">
        <pc:chgData name="문재호[ 학부재학 / 컴퓨터학과 ]" userId="d7a8f721-49b3-4a8c-a79b-d09f72c9c5f3" providerId="ADAL" clId="{54FD0C83-31E7-40D0-BE56-F10BB74F7836}" dt="2020-12-03T09:54:01.338" v="510"/>
        <pc:sldMkLst>
          <pc:docMk/>
          <pc:sldMk cId="282847450" sldId="293"/>
        </pc:sldMkLst>
        <pc:spChg chg="mod">
          <ac:chgData name="문재호[ 학부재학 / 컴퓨터학과 ]" userId="d7a8f721-49b3-4a8c-a79b-d09f72c9c5f3" providerId="ADAL" clId="{54FD0C83-31E7-40D0-BE56-F10BB74F7836}" dt="2020-12-03T09:54:01.338" v="510"/>
          <ac:spMkLst>
            <pc:docMk/>
            <pc:sldMk cId="282847450" sldId="293"/>
            <ac:spMk id="237" creationId="{00000000-0000-0000-0000-000000000000}"/>
          </ac:spMkLst>
        </pc:spChg>
      </pc:sldChg>
    </pc:docChg>
  </pc:docChgLst>
  <pc:docChgLst>
    <pc:chgData name="게스트 사용자" userId="S::urn:spo:anon#385d140811a15096135d2bc0b5af7f6426a53373494a86a8f3b520fb878bd16e::" providerId="AD" clId="Web-{B2E8AC4E-8B50-2189-5322-6E94AC9BFF56}"/>
    <pc:docChg chg="modSld">
      <pc:chgData name="게스트 사용자" userId="S::urn:spo:anon#385d140811a15096135d2bc0b5af7f6426a53373494a86a8f3b520fb878bd16e::" providerId="AD" clId="Web-{B2E8AC4E-8B50-2189-5322-6E94AC9BFF56}" dt="2020-12-03T09:20:45.353" v="400" actId="20577"/>
      <pc:docMkLst>
        <pc:docMk/>
      </pc:docMkLst>
      <pc:sldChg chg="addSp modSp">
        <pc:chgData name="게스트 사용자" userId="S::urn:spo:anon#385d140811a15096135d2bc0b5af7f6426a53373494a86a8f3b520fb878bd16e::" providerId="AD" clId="Web-{B2E8AC4E-8B50-2189-5322-6E94AC9BFF56}" dt="2020-12-03T08:52:54.312" v="167" actId="1076"/>
        <pc:sldMkLst>
          <pc:docMk/>
          <pc:sldMk cId="0" sldId="271"/>
        </pc:sldMkLst>
        <pc:spChg chg="mod">
          <ac:chgData name="게스트 사용자" userId="S::urn:spo:anon#385d140811a15096135d2bc0b5af7f6426a53373494a86a8f3b520fb878bd16e::" providerId="AD" clId="Web-{B2E8AC4E-8B50-2189-5322-6E94AC9BFF56}" dt="2020-12-03T08:52:49.968" v="166" actId="20577"/>
          <ac:spMkLst>
            <pc:docMk/>
            <pc:sldMk cId="0" sldId="271"/>
            <ac:spMk id="237" creationId="{00000000-0000-0000-0000-000000000000}"/>
          </ac:spMkLst>
        </pc:spChg>
        <pc:picChg chg="add mod">
          <ac:chgData name="게스트 사용자" userId="S::urn:spo:anon#385d140811a15096135d2bc0b5af7f6426a53373494a86a8f3b520fb878bd16e::" providerId="AD" clId="Web-{B2E8AC4E-8B50-2189-5322-6E94AC9BFF56}" dt="2020-12-03T08:52:54.312" v="167" actId="1076"/>
          <ac:picMkLst>
            <pc:docMk/>
            <pc:sldMk cId="0" sldId="271"/>
            <ac:picMk id="2" creationId="{C1429321-1878-40F5-ADA3-785B4E4F1E93}"/>
          </ac:picMkLst>
        </pc:picChg>
      </pc:sldChg>
      <pc:sldChg chg="delSp modSp">
        <pc:chgData name="게스트 사용자" userId="S::urn:spo:anon#385d140811a15096135d2bc0b5af7f6426a53373494a86a8f3b520fb878bd16e::" providerId="AD" clId="Web-{B2E8AC4E-8B50-2189-5322-6E94AC9BFF56}" dt="2020-12-03T09:11:59.616" v="314" actId="20577"/>
        <pc:sldMkLst>
          <pc:docMk/>
          <pc:sldMk cId="2418406572" sldId="286"/>
        </pc:sldMkLst>
        <pc:spChg chg="del">
          <ac:chgData name="게스트 사용자" userId="S::urn:spo:anon#385d140811a15096135d2bc0b5af7f6426a53373494a86a8f3b520fb878bd16e::" providerId="AD" clId="Web-{B2E8AC4E-8B50-2189-5322-6E94AC9BFF56}" dt="2020-12-03T09:05:19.067" v="211"/>
          <ac:spMkLst>
            <pc:docMk/>
            <pc:sldMk cId="2418406572" sldId="286"/>
            <ac:spMk id="12" creationId="{542673D8-660F-49DB-9944-88117E79BB84}"/>
          </ac:spMkLst>
        </pc:spChg>
        <pc:spChg chg="mod">
          <ac:chgData name="게스트 사용자" userId="S::urn:spo:anon#385d140811a15096135d2bc0b5af7f6426a53373494a86a8f3b520fb878bd16e::" providerId="AD" clId="Web-{B2E8AC4E-8B50-2189-5322-6E94AC9BFF56}" dt="2020-12-03T09:11:59.616" v="314" actId="20577"/>
          <ac:spMkLst>
            <pc:docMk/>
            <pc:sldMk cId="2418406572" sldId="286"/>
            <ac:spMk id="237" creationId="{00000000-0000-0000-0000-000000000000}"/>
          </ac:spMkLst>
        </pc:spChg>
        <pc:picChg chg="mod">
          <ac:chgData name="게스트 사용자" userId="S::urn:spo:anon#385d140811a15096135d2bc0b5af7f6426a53373494a86a8f3b520fb878bd16e::" providerId="AD" clId="Web-{B2E8AC4E-8B50-2189-5322-6E94AC9BFF56}" dt="2020-12-03T09:07:51.286" v="254" actId="1076"/>
          <ac:picMkLst>
            <pc:docMk/>
            <pc:sldMk cId="2418406572" sldId="286"/>
            <ac:picMk id="2" creationId="{F075F5D2-61BD-4422-914B-78808F3EBC36}"/>
          </ac:picMkLst>
        </pc:picChg>
        <pc:picChg chg="mod">
          <ac:chgData name="게스트 사용자" userId="S::urn:spo:anon#385d140811a15096135d2bc0b5af7f6426a53373494a86a8f3b520fb878bd16e::" providerId="AD" clId="Web-{B2E8AC4E-8B50-2189-5322-6E94AC9BFF56}" dt="2020-12-03T09:07:49.661" v="253" actId="1076"/>
          <ac:picMkLst>
            <pc:docMk/>
            <pc:sldMk cId="2418406572" sldId="286"/>
            <ac:picMk id="4" creationId="{0D864C9B-E63C-4E5A-B57D-0EF9E33EBCE2}"/>
          </ac:picMkLst>
        </pc:picChg>
        <pc:picChg chg="mod">
          <ac:chgData name="게스트 사용자" userId="S::urn:spo:anon#385d140811a15096135d2bc0b5af7f6426a53373494a86a8f3b520fb878bd16e::" providerId="AD" clId="Web-{B2E8AC4E-8B50-2189-5322-6E94AC9BFF56}" dt="2020-12-03T09:07:52.677" v="255" actId="1076"/>
          <ac:picMkLst>
            <pc:docMk/>
            <pc:sldMk cId="2418406572" sldId="286"/>
            <ac:picMk id="9" creationId="{F22424CD-9D7E-49A9-BF50-21651EBC0A59}"/>
          </ac:picMkLst>
        </pc:picChg>
      </pc:sldChg>
      <pc:sldChg chg="addSp delSp modSp">
        <pc:chgData name="게스트 사용자" userId="S::urn:spo:anon#385d140811a15096135d2bc0b5af7f6426a53373494a86a8f3b520fb878bd16e::" providerId="AD" clId="Web-{B2E8AC4E-8B50-2189-5322-6E94AC9BFF56}" dt="2020-12-03T09:17:54.758" v="335" actId="14100"/>
        <pc:sldMkLst>
          <pc:docMk/>
          <pc:sldMk cId="1015795730" sldId="289"/>
        </pc:sldMkLst>
        <pc:spChg chg="del">
          <ac:chgData name="게스트 사용자" userId="S::urn:spo:anon#385d140811a15096135d2bc0b5af7f6426a53373494a86a8f3b520fb878bd16e::" providerId="AD" clId="Web-{B2E8AC4E-8B50-2189-5322-6E94AC9BFF56}" dt="2020-12-03T09:15:22.023" v="323"/>
          <ac:spMkLst>
            <pc:docMk/>
            <pc:sldMk cId="1015795730" sldId="289"/>
            <ac:spMk id="7" creationId="{89F4C851-A4C7-45F0-B64E-83AB3C2F1A4D}"/>
          </ac:spMkLst>
        </pc:spChg>
        <pc:spChg chg="mod">
          <ac:chgData name="게스트 사용자" userId="S::urn:spo:anon#385d140811a15096135d2bc0b5af7f6426a53373494a86a8f3b520fb878bd16e::" providerId="AD" clId="Web-{B2E8AC4E-8B50-2189-5322-6E94AC9BFF56}" dt="2020-12-03T09:13:11.929" v="318" actId="20577"/>
          <ac:spMkLst>
            <pc:docMk/>
            <pc:sldMk cId="1015795730" sldId="289"/>
            <ac:spMk id="237" creationId="{00000000-0000-0000-0000-000000000000}"/>
          </ac:spMkLst>
        </pc:spChg>
        <pc:picChg chg="add mod modCrop">
          <ac:chgData name="게스트 사용자" userId="S::urn:spo:anon#385d140811a15096135d2bc0b5af7f6426a53373494a86a8f3b520fb878bd16e::" providerId="AD" clId="Web-{B2E8AC4E-8B50-2189-5322-6E94AC9BFF56}" dt="2020-12-03T09:15:49.680" v="329" actId="1076"/>
          <ac:picMkLst>
            <pc:docMk/>
            <pc:sldMk cId="1015795730" sldId="289"/>
            <ac:picMk id="6" creationId="{E22D06E5-670F-4A7B-97C9-2EA4DAD3376B}"/>
          </ac:picMkLst>
        </pc:picChg>
        <pc:picChg chg="add mod">
          <ac:chgData name="게스트 사용자" userId="S::urn:spo:anon#385d140811a15096135d2bc0b5af7f6426a53373494a86a8f3b520fb878bd16e::" providerId="AD" clId="Web-{B2E8AC4E-8B50-2189-5322-6E94AC9BFF56}" dt="2020-12-03T09:16:39.555" v="332" actId="14100"/>
          <ac:picMkLst>
            <pc:docMk/>
            <pc:sldMk cId="1015795730" sldId="289"/>
            <ac:picMk id="8" creationId="{702EF0CD-DAE2-4664-B648-39C7C61ED49F}"/>
          </ac:picMkLst>
        </pc:picChg>
        <pc:picChg chg="add mod">
          <ac:chgData name="게스트 사용자" userId="S::urn:spo:anon#385d140811a15096135d2bc0b5af7f6426a53373494a86a8f3b520fb878bd16e::" providerId="AD" clId="Web-{B2E8AC4E-8B50-2189-5322-6E94AC9BFF56}" dt="2020-12-03T09:17:54.758" v="335" actId="14100"/>
          <ac:picMkLst>
            <pc:docMk/>
            <pc:sldMk cId="1015795730" sldId="289"/>
            <ac:picMk id="10" creationId="{2405AE08-ADB9-4654-8BEB-BE79061268B3}"/>
          </ac:picMkLst>
        </pc:picChg>
      </pc:sldChg>
      <pc:sldChg chg="modSp">
        <pc:chgData name="게스트 사용자" userId="S::urn:spo:anon#385d140811a15096135d2bc0b5af7f6426a53373494a86a8f3b520fb878bd16e::" providerId="AD" clId="Web-{B2E8AC4E-8B50-2189-5322-6E94AC9BFF56}" dt="2020-12-03T09:09:07.865" v="276" actId="20577"/>
        <pc:sldMkLst>
          <pc:docMk/>
          <pc:sldMk cId="1518568950" sldId="291"/>
        </pc:sldMkLst>
        <pc:spChg chg="mod">
          <ac:chgData name="게스트 사용자" userId="S::urn:spo:anon#385d140811a15096135d2bc0b5af7f6426a53373494a86a8f3b520fb878bd16e::" providerId="AD" clId="Web-{B2E8AC4E-8B50-2189-5322-6E94AC9BFF56}" dt="2020-12-03T09:08:29.021" v="262" actId="1076"/>
          <ac:spMkLst>
            <pc:docMk/>
            <pc:sldMk cId="1518568950" sldId="291"/>
            <ac:spMk id="3" creationId="{9E65DBC9-D317-442B-A7AC-0AB4F084F9AF}"/>
          </ac:spMkLst>
        </pc:spChg>
        <pc:spChg chg="mod">
          <ac:chgData name="게스트 사용자" userId="S::urn:spo:anon#385d140811a15096135d2bc0b5af7f6426a53373494a86a8f3b520fb878bd16e::" providerId="AD" clId="Web-{B2E8AC4E-8B50-2189-5322-6E94AC9BFF56}" dt="2020-12-03T09:09:07.865" v="276" actId="20577"/>
          <ac:spMkLst>
            <pc:docMk/>
            <pc:sldMk cId="1518568950" sldId="291"/>
            <ac:spMk id="244" creationId="{00000000-0000-0000-0000-000000000000}"/>
          </ac:spMkLst>
        </pc:spChg>
        <pc:graphicFrameChg chg="mod modGraphic">
          <ac:chgData name="게스트 사용자" userId="S::urn:spo:anon#385d140811a15096135d2bc0b5af7f6426a53373494a86a8f3b520fb878bd16e::" providerId="AD" clId="Web-{B2E8AC4E-8B50-2189-5322-6E94AC9BFF56}" dt="2020-12-03T09:08:45.693" v="270"/>
          <ac:graphicFrameMkLst>
            <pc:docMk/>
            <pc:sldMk cId="1518568950" sldId="291"/>
            <ac:graphicFrameMk id="6" creationId="{8C9BD519-9A8E-42C0-8AE0-A15DEE72AAA6}"/>
          </ac:graphicFrameMkLst>
        </pc:graphicFrameChg>
      </pc:sldChg>
      <pc:sldChg chg="modSp">
        <pc:chgData name="게스트 사용자" userId="S::urn:spo:anon#385d140811a15096135d2bc0b5af7f6426a53373494a86a8f3b520fb878bd16e::" providerId="AD" clId="Web-{B2E8AC4E-8B50-2189-5322-6E94AC9BFF56}" dt="2020-12-03T09:20:45.353" v="400" actId="20577"/>
        <pc:sldMkLst>
          <pc:docMk/>
          <pc:sldMk cId="282847450" sldId="293"/>
        </pc:sldMkLst>
        <pc:spChg chg="mod">
          <ac:chgData name="게스트 사용자" userId="S::urn:spo:anon#385d140811a15096135d2bc0b5af7f6426a53373494a86a8f3b520fb878bd16e::" providerId="AD" clId="Web-{B2E8AC4E-8B50-2189-5322-6E94AC9BFF56}" dt="2020-12-03T09:20:45.353" v="400" actId="20577"/>
          <ac:spMkLst>
            <pc:docMk/>
            <pc:sldMk cId="282847450" sldId="293"/>
            <ac:spMk id="237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NoDP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power"/>
            <c:backward val="1"/>
            <c:dispRSqr val="0"/>
            <c:dispEq val="0"/>
          </c:trendline>
          <c:xVal>
            <c:numRef>
              <c:f>Sheet1!$D$2:$F$2</c:f>
              <c:numCache>
                <c:formatCode>General</c:formatCode>
                <c:ptCount val="3"/>
                <c:pt idx="0">
                  <c:v>0.5</c:v>
                </c:pt>
                <c:pt idx="1">
                  <c:v>1.3</c:v>
                </c:pt>
                <c:pt idx="2">
                  <c:v>4.3</c:v>
                </c:pt>
              </c:numCache>
            </c:numRef>
          </c:xVal>
          <c:yVal>
            <c:numRef>
              <c:f>Sheet1!$D$3:$F$3</c:f>
              <c:numCache>
                <c:formatCode>General</c:formatCode>
                <c:ptCount val="3"/>
                <c:pt idx="0">
                  <c:v>0.98123218700000003</c:v>
                </c:pt>
                <c:pt idx="1">
                  <c:v>0.98123218700000003</c:v>
                </c:pt>
                <c:pt idx="2">
                  <c:v>0.98123218700000003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977-437C-B072-200858F95C97}"/>
            </c:ext>
          </c:extLst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DP(window=32)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FF00"/>
              </a:solidFill>
              <a:ln w="9525">
                <a:solidFill>
                  <a:srgbClr val="00FF0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00FF00"/>
                </a:solidFill>
                <a:prstDash val="sysDot"/>
              </a:ln>
              <a:effectLst/>
            </c:spPr>
            <c:trendlineType val="power"/>
            <c:backward val="1"/>
            <c:dispRSqr val="0"/>
            <c:dispEq val="0"/>
          </c:trendline>
          <c:xVal>
            <c:numRef>
              <c:f>Sheet1!$D$2:$F$2</c:f>
              <c:numCache>
                <c:formatCode>General</c:formatCode>
                <c:ptCount val="3"/>
                <c:pt idx="0">
                  <c:v>0.5</c:v>
                </c:pt>
                <c:pt idx="1">
                  <c:v>1.3</c:v>
                </c:pt>
                <c:pt idx="2">
                  <c:v>4.3</c:v>
                </c:pt>
              </c:numCache>
            </c:numRef>
          </c:xVal>
          <c:yVal>
            <c:numRef>
              <c:f>Sheet1!$D$4:$F$4</c:f>
              <c:numCache>
                <c:formatCode>General</c:formatCode>
                <c:ptCount val="3"/>
                <c:pt idx="0">
                  <c:v>0.49515116942384402</c:v>
                </c:pt>
                <c:pt idx="1">
                  <c:v>0.66029663434112895</c:v>
                </c:pt>
                <c:pt idx="2">
                  <c:v>0.88419851682829398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977-437C-B072-200858F95C97}"/>
            </c:ext>
          </c:extLst>
        </c:ser>
        <c:ser>
          <c:idx val="2"/>
          <c:order val="2"/>
          <c:tx>
            <c:strRef>
              <c:f>Sheet1!$C$5</c:f>
              <c:strCache>
                <c:ptCount val="1"/>
                <c:pt idx="0">
                  <c:v>DP(window=64)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00FF"/>
              </a:solidFill>
              <a:ln w="9525">
                <a:solidFill>
                  <a:srgbClr val="0000FF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0000FF"/>
                </a:solidFill>
                <a:prstDash val="sysDot"/>
              </a:ln>
              <a:effectLst/>
            </c:spPr>
            <c:trendlineType val="power"/>
            <c:backward val="1"/>
            <c:dispRSqr val="0"/>
            <c:dispEq val="0"/>
          </c:trendline>
          <c:xVal>
            <c:numRef>
              <c:f>Sheet1!$D$2:$F$2</c:f>
              <c:numCache>
                <c:formatCode>General</c:formatCode>
                <c:ptCount val="3"/>
                <c:pt idx="0">
                  <c:v>0.5</c:v>
                </c:pt>
                <c:pt idx="1">
                  <c:v>1.3</c:v>
                </c:pt>
                <c:pt idx="2">
                  <c:v>4.3</c:v>
                </c:pt>
              </c:numCache>
            </c:numRef>
          </c:xVal>
          <c:yVal>
            <c:numRef>
              <c:f>Sheet1!$D$5:$F$5</c:f>
              <c:numCache>
                <c:formatCode>General</c:formatCode>
                <c:ptCount val="3"/>
                <c:pt idx="0">
                  <c:v>0.524157434454115</c:v>
                </c:pt>
                <c:pt idx="1">
                  <c:v>0.70154112344545705</c:v>
                </c:pt>
                <c:pt idx="2">
                  <c:v>0.94217743244509999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977-437C-B072-200858F95C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7843679"/>
        <c:axId val="1584020351"/>
      </c:scatterChart>
      <c:valAx>
        <c:axId val="15978436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000" b="0" i="0" u="none" strike="noStrike" baseline="0">
                    <a:effectLst/>
                  </a:rPr>
                  <a:t>ε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4020351"/>
        <c:crosses val="autoZero"/>
        <c:crossBetween val="midCat"/>
      </c:valAx>
      <c:valAx>
        <c:axId val="1584020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accuracy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784367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75480074365704275"/>
          <c:y val="0.30873760571595216"/>
          <c:w val="0.24242147856517934"/>
          <c:h val="0.38252478856809563"/>
        </c:manualLayout>
      </c:layout>
      <c:overlay val="0"/>
      <c:spPr>
        <a:noFill/>
        <a:ln>
          <a:solidFill>
            <a:schemeClr val="tx1">
              <a:lumMod val="75000"/>
              <a:lumOff val="2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7987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725" tIns="44850" rIns="89725" bIns="448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7" y="0"/>
            <a:ext cx="2947987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725" tIns="44850" rIns="89725" bIns="448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6625" y="739775"/>
            <a:ext cx="4938712" cy="3703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08050" y="4689475"/>
            <a:ext cx="4981575" cy="44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725" tIns="44850" rIns="89725" bIns="448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80537"/>
            <a:ext cx="2947987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725" tIns="44850" rIns="89725" bIns="448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7" y="9380537"/>
            <a:ext cx="2947987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725" tIns="44850" rIns="89725" bIns="448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908050" y="4689475"/>
            <a:ext cx="4981575" cy="4445000"/>
          </a:xfrm>
          <a:prstGeom prst="rect">
            <a:avLst/>
          </a:prstGeom>
        </p:spPr>
        <p:txBody>
          <a:bodyPr spcFirstLastPara="1" wrap="square" lIns="89725" tIns="44850" rIns="89725" bIns="44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안녕하십니까 </a:t>
            </a:r>
            <a:r>
              <a:rPr lang="ko-KR" altLang="en-US" err="1"/>
              <a:t>저희팀은</a:t>
            </a:r>
            <a:r>
              <a:rPr lang="ko-KR" altLang="en-US"/>
              <a:t> 컴퓨터보안연구실 소속의 </a:t>
            </a:r>
            <a:r>
              <a:rPr lang="en-US" altLang="ko-KR"/>
              <a:t>~~</a:t>
            </a:r>
            <a:r>
              <a:rPr lang="ko-KR" altLang="en-US"/>
              <a:t>로 </a:t>
            </a:r>
            <a:r>
              <a:rPr lang="ko-KR" altLang="en-US" err="1"/>
              <a:t>구성되어있고</a:t>
            </a:r>
            <a:r>
              <a:rPr lang="en-US" altLang="ko-KR"/>
              <a:t>, ~~~</a:t>
            </a:r>
            <a:r>
              <a:rPr lang="ko-KR" altLang="en-US"/>
              <a:t>를 주제로 졸업프로젝트를 진행하였습니다</a:t>
            </a:r>
            <a:r>
              <a:rPr lang="en-US" altLang="ko-KR"/>
              <a:t>.</a:t>
            </a: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739775"/>
            <a:ext cx="493871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>
            <a:spLocks noGrp="1"/>
          </p:cNvSpPr>
          <p:nvPr>
            <p:ph type="body" idx="1"/>
          </p:nvPr>
        </p:nvSpPr>
        <p:spPr>
          <a:xfrm>
            <a:off x="908050" y="4689475"/>
            <a:ext cx="4981575" cy="4445000"/>
          </a:xfrm>
          <a:prstGeom prst="rect">
            <a:avLst/>
          </a:prstGeom>
        </p:spPr>
        <p:txBody>
          <a:bodyPr spcFirstLastPara="1" wrap="square" lIns="89725" tIns="44850" rIns="89725" bIns="44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</a:t>
            </a:r>
            <a:r>
              <a:rPr lang="ko-KR" altLang="en-US"/>
              <a:t>의 제외 기준은 </a:t>
            </a:r>
            <a:endParaRPr lang="en-US" altLang="ko-KR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/>
              <a:t>누락된 값이 있을 경우 데이터의 추출이 불안정함을 의미하기 때문에 제외한다</a:t>
            </a:r>
            <a:r>
              <a:rPr lang="en-US" altLang="ko-KR"/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/>
              <a:t>운전자별로 특성의 연관이 없으면 탐지 모델의 성능을 저하시키기 때문에 제외한다</a:t>
            </a:r>
            <a:r>
              <a:rPr lang="en-US" altLang="ko-KR"/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/>
              <a:t>해당 특성은 데이터가 </a:t>
            </a:r>
            <a:r>
              <a:rPr lang="en-US" altLang="ko-KR"/>
              <a:t>0</a:t>
            </a:r>
            <a:r>
              <a:rPr lang="ko-KR" altLang="en-US"/>
              <a:t>이라는 의미인데 이러한 경우 불필요하다</a:t>
            </a:r>
            <a:r>
              <a:rPr lang="en-US" altLang="ko-KR"/>
              <a:t>.</a:t>
            </a:r>
            <a:endParaRPr/>
          </a:p>
        </p:txBody>
      </p:sp>
      <p:sp>
        <p:nvSpPr>
          <p:cNvPr id="233" name="Google Shape;2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739775"/>
            <a:ext cx="493871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731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>
            <a:spLocks noGrp="1"/>
          </p:cNvSpPr>
          <p:nvPr>
            <p:ph type="body" idx="1"/>
          </p:nvPr>
        </p:nvSpPr>
        <p:spPr>
          <a:xfrm>
            <a:off x="908050" y="4689475"/>
            <a:ext cx="4981575" cy="4445000"/>
          </a:xfrm>
          <a:prstGeom prst="rect">
            <a:avLst/>
          </a:prstGeom>
        </p:spPr>
        <p:txBody>
          <a:bodyPr spcFirstLastPara="1" wrap="square" lIns="89725" tIns="44850" rIns="89725" bIns="44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739775"/>
            <a:ext cx="493871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4422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>
            <a:spLocks noGrp="1"/>
          </p:cNvSpPr>
          <p:nvPr>
            <p:ph type="body" idx="1"/>
          </p:nvPr>
        </p:nvSpPr>
        <p:spPr>
          <a:xfrm>
            <a:off x="908050" y="4689475"/>
            <a:ext cx="4981575" cy="4445000"/>
          </a:xfrm>
          <a:prstGeom prst="rect">
            <a:avLst/>
          </a:prstGeom>
        </p:spPr>
        <p:txBody>
          <a:bodyPr spcFirstLastPara="1" wrap="square" lIns="89725" tIns="44850" rIns="89725" bIns="44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739775"/>
            <a:ext cx="493871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2371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>
            <a:spLocks noGrp="1"/>
          </p:cNvSpPr>
          <p:nvPr>
            <p:ph type="body" idx="1"/>
          </p:nvPr>
        </p:nvSpPr>
        <p:spPr>
          <a:xfrm>
            <a:off x="908050" y="4689475"/>
            <a:ext cx="4981575" cy="4445000"/>
          </a:xfrm>
          <a:prstGeom prst="rect">
            <a:avLst/>
          </a:prstGeom>
        </p:spPr>
        <p:txBody>
          <a:bodyPr spcFirstLastPara="1" wrap="square" lIns="89725" tIns="44850" rIns="89725" bIns="44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739775"/>
            <a:ext cx="493871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1290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>
            <a:spLocks noGrp="1"/>
          </p:cNvSpPr>
          <p:nvPr>
            <p:ph type="body" idx="1"/>
          </p:nvPr>
        </p:nvSpPr>
        <p:spPr>
          <a:xfrm>
            <a:off x="908050" y="4689475"/>
            <a:ext cx="4981575" cy="4445000"/>
          </a:xfrm>
          <a:prstGeom prst="rect">
            <a:avLst/>
          </a:prstGeom>
        </p:spPr>
        <p:txBody>
          <a:bodyPr spcFirstLastPara="1" wrap="square" lIns="89725" tIns="44850" rIns="89725" bIns="44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739775"/>
            <a:ext cx="493871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0883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8f6af879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739775"/>
            <a:ext cx="493871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8f6af8798_1_0:notes"/>
          <p:cNvSpPr txBox="1">
            <a:spLocks noGrp="1"/>
          </p:cNvSpPr>
          <p:nvPr>
            <p:ph type="body" idx="1"/>
          </p:nvPr>
        </p:nvSpPr>
        <p:spPr>
          <a:xfrm>
            <a:off x="908050" y="4689475"/>
            <a:ext cx="4981500" cy="4445100"/>
          </a:xfrm>
          <a:prstGeom prst="rect">
            <a:avLst/>
          </a:prstGeom>
        </p:spPr>
        <p:txBody>
          <a:bodyPr spcFirstLastPara="1" wrap="square" lIns="89725" tIns="44850" rIns="89725" bIns="44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88f6af8798_1_0:notes"/>
          <p:cNvSpPr txBox="1">
            <a:spLocks noGrp="1"/>
          </p:cNvSpPr>
          <p:nvPr>
            <p:ph type="sldNum" idx="12"/>
          </p:nvPr>
        </p:nvSpPr>
        <p:spPr>
          <a:xfrm>
            <a:off x="3849687" y="9380537"/>
            <a:ext cx="2948100" cy="493800"/>
          </a:xfrm>
          <a:prstGeom prst="rect">
            <a:avLst/>
          </a:prstGeom>
        </p:spPr>
        <p:txBody>
          <a:bodyPr spcFirstLastPara="1" wrap="square" lIns="89725" tIns="44850" rIns="89725" bIns="44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8f6af879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739775"/>
            <a:ext cx="493871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8f6af8798_1_0:notes"/>
          <p:cNvSpPr txBox="1">
            <a:spLocks noGrp="1"/>
          </p:cNvSpPr>
          <p:nvPr>
            <p:ph type="body" idx="1"/>
          </p:nvPr>
        </p:nvSpPr>
        <p:spPr>
          <a:xfrm>
            <a:off x="908050" y="4689475"/>
            <a:ext cx="4981500" cy="4445100"/>
          </a:xfrm>
          <a:prstGeom prst="rect">
            <a:avLst/>
          </a:prstGeom>
        </p:spPr>
        <p:txBody>
          <a:bodyPr spcFirstLastPara="1" wrap="square" lIns="89725" tIns="44850" rIns="89725" bIns="44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88f6af8798_1_0:notes"/>
          <p:cNvSpPr txBox="1">
            <a:spLocks noGrp="1"/>
          </p:cNvSpPr>
          <p:nvPr>
            <p:ph type="sldNum" idx="12"/>
          </p:nvPr>
        </p:nvSpPr>
        <p:spPr>
          <a:xfrm>
            <a:off x="3849687" y="9380537"/>
            <a:ext cx="2948100" cy="493800"/>
          </a:xfrm>
          <a:prstGeom prst="rect">
            <a:avLst/>
          </a:prstGeom>
        </p:spPr>
        <p:txBody>
          <a:bodyPr spcFirstLastPara="1" wrap="square" lIns="89725" tIns="44850" rIns="89725" bIns="44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3791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8f6af879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739775"/>
            <a:ext cx="493871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8f6af8798_1_0:notes"/>
          <p:cNvSpPr txBox="1">
            <a:spLocks noGrp="1"/>
          </p:cNvSpPr>
          <p:nvPr>
            <p:ph type="body" idx="1"/>
          </p:nvPr>
        </p:nvSpPr>
        <p:spPr>
          <a:xfrm>
            <a:off x="908050" y="4689475"/>
            <a:ext cx="4981500" cy="4445100"/>
          </a:xfrm>
          <a:prstGeom prst="rect">
            <a:avLst/>
          </a:prstGeom>
        </p:spPr>
        <p:txBody>
          <a:bodyPr spcFirstLastPara="1" wrap="square" lIns="89725" tIns="44850" rIns="89725" bIns="44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88f6af8798_1_0:notes"/>
          <p:cNvSpPr txBox="1">
            <a:spLocks noGrp="1"/>
          </p:cNvSpPr>
          <p:nvPr>
            <p:ph type="sldNum" idx="12"/>
          </p:nvPr>
        </p:nvSpPr>
        <p:spPr>
          <a:xfrm>
            <a:off x="3849687" y="9380537"/>
            <a:ext cx="2948100" cy="493800"/>
          </a:xfrm>
          <a:prstGeom prst="rect">
            <a:avLst/>
          </a:prstGeom>
        </p:spPr>
        <p:txBody>
          <a:bodyPr spcFirstLastPara="1" wrap="square" lIns="89725" tIns="44850" rIns="89725" bIns="44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33469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:notes"/>
          <p:cNvSpPr txBox="1">
            <a:spLocks noGrp="1"/>
          </p:cNvSpPr>
          <p:nvPr>
            <p:ph type="body" idx="1"/>
          </p:nvPr>
        </p:nvSpPr>
        <p:spPr>
          <a:xfrm>
            <a:off x="908050" y="4689475"/>
            <a:ext cx="4981575" cy="4445000"/>
          </a:xfrm>
          <a:prstGeom prst="rect">
            <a:avLst/>
          </a:prstGeom>
        </p:spPr>
        <p:txBody>
          <a:bodyPr spcFirstLastPara="1" wrap="square" lIns="89725" tIns="44850" rIns="89725" bIns="44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이를 통해 개인정보의 보호와 관련된 문제로 데이터의 공유를 제한할 가능성은 적어질 것이다</a:t>
            </a:r>
            <a:r>
              <a:rPr lang="en-US" altLang="ko-KR"/>
              <a:t>.</a:t>
            </a:r>
            <a:endParaRPr/>
          </a:p>
        </p:txBody>
      </p:sp>
      <p:sp>
        <p:nvSpPr>
          <p:cNvPr id="266" name="Google Shape;2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739775"/>
            <a:ext cx="493871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 txBox="1">
            <a:spLocks noGrp="1"/>
          </p:cNvSpPr>
          <p:nvPr>
            <p:ph type="body" idx="1"/>
          </p:nvPr>
        </p:nvSpPr>
        <p:spPr>
          <a:xfrm>
            <a:off x="908050" y="4689475"/>
            <a:ext cx="4981575" cy="4445000"/>
          </a:xfrm>
          <a:prstGeom prst="rect">
            <a:avLst/>
          </a:prstGeom>
        </p:spPr>
        <p:txBody>
          <a:bodyPr spcFirstLastPara="1" wrap="square" lIns="89725" tIns="44850" rIns="89725" bIns="44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739775"/>
            <a:ext cx="493871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908050" y="4689475"/>
            <a:ext cx="4981575" cy="4445000"/>
          </a:xfrm>
          <a:prstGeom prst="rect">
            <a:avLst/>
          </a:prstGeom>
        </p:spPr>
        <p:txBody>
          <a:bodyPr spcFirstLastPara="1" wrap="square" lIns="89725" tIns="44850" rIns="89725" bIns="44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구성은 다음과 같습니다</a:t>
            </a:r>
            <a:r>
              <a:rPr lang="en-US" altLang="ko-KR"/>
              <a:t>~~~</a:t>
            </a: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739775"/>
            <a:ext cx="493871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8f6af879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739775"/>
            <a:ext cx="493871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8f6af8798_3_0:notes"/>
          <p:cNvSpPr txBox="1">
            <a:spLocks noGrp="1"/>
          </p:cNvSpPr>
          <p:nvPr>
            <p:ph type="body" idx="1"/>
          </p:nvPr>
        </p:nvSpPr>
        <p:spPr>
          <a:xfrm>
            <a:off x="908050" y="4689475"/>
            <a:ext cx="4981500" cy="4445100"/>
          </a:xfrm>
          <a:prstGeom prst="rect">
            <a:avLst/>
          </a:prstGeom>
        </p:spPr>
        <p:txBody>
          <a:bodyPr spcFirstLastPara="1" wrap="square" lIns="89725" tIns="44850" rIns="89725" bIns="44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88f6af8798_3_0:notes"/>
          <p:cNvSpPr txBox="1">
            <a:spLocks noGrp="1"/>
          </p:cNvSpPr>
          <p:nvPr>
            <p:ph type="sldNum" idx="12"/>
          </p:nvPr>
        </p:nvSpPr>
        <p:spPr>
          <a:xfrm>
            <a:off x="3849687" y="9380537"/>
            <a:ext cx="2948100" cy="493800"/>
          </a:xfrm>
          <a:prstGeom prst="rect">
            <a:avLst/>
          </a:prstGeom>
        </p:spPr>
        <p:txBody>
          <a:bodyPr spcFirstLastPara="1" wrap="square" lIns="89725" tIns="44850" rIns="89725" bIns="44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908050" y="4689475"/>
            <a:ext cx="4981575" cy="4445000"/>
          </a:xfrm>
          <a:prstGeom prst="rect">
            <a:avLst/>
          </a:prstGeom>
        </p:spPr>
        <p:txBody>
          <a:bodyPr spcFirstLastPara="1" wrap="square" lIns="89725" tIns="44850" rIns="89725" bIns="44850" anchor="t" anchorCtr="0"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주변 자동차의 주행 데이터를 받아 자동차의 속도나 차선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변경등을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미리 감지할 수 있음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(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자체적으로 센서를 달아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처리하는것보다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효용성이 높다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?)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개인정보는 최근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Eu </a:t>
            </a:r>
            <a:r>
              <a:rPr lang="en-US" altLang="ko-KR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gdpr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,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(</a:t>
            </a:r>
            <a:r>
              <a:rPr lang="ko-KR" altLang="en-US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유럽 연합 일반 데이터 보호 규칙</a:t>
            </a:r>
            <a:r>
              <a:rPr lang="en-US" altLang="ko-KR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- 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유럽경제지역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(EEA)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에 </a:t>
            </a:r>
            <a:r>
              <a:rPr lang="ko-KR" altLang="en-US" b="0" i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속해있는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모든 인구들의 사생활 보호와 개인정보들을 보호해주는 규제 등으로 많은 관심을 받고 있고 해당 규제를 전세계적으로 적용하고자 </a:t>
            </a:r>
            <a:r>
              <a:rPr lang="ko-KR" altLang="en-US" b="0" i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하고있기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때문에 중요하게 취급됩니다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739775"/>
            <a:ext cx="493871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908050" y="4689475"/>
            <a:ext cx="4981575" cy="4445000"/>
          </a:xfrm>
          <a:prstGeom prst="rect">
            <a:avLst/>
          </a:prstGeom>
        </p:spPr>
        <p:txBody>
          <a:bodyPr spcFirstLastPara="1" wrap="square" lIns="89725" tIns="44850" rIns="89725" bIns="44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먼저 개인정보의 식별에 대한 내용입니다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다음 논문은 자동차의 데이터에서 사용자의 패턴을 파악하고 운전자를 식별할 수 있음을 보여주었다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개인 식별</a:t>
            </a:r>
            <a:endParaRPr/>
          </a:p>
        </p:txBody>
      </p:sp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739775"/>
            <a:ext cx="493871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4897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908050" y="4689475"/>
            <a:ext cx="4981575" cy="4445000"/>
          </a:xfrm>
          <a:prstGeom prst="rect">
            <a:avLst/>
          </a:prstGeom>
        </p:spPr>
        <p:txBody>
          <a:bodyPr spcFirstLastPara="1" wrap="square" lIns="89725" tIns="44850" rIns="89725" bIns="44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다음 논문은 원격 조작을 통한 자동차 탈취에 관한 내용입니다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도난 탐지</a:t>
            </a:r>
            <a:endParaRPr/>
          </a:p>
        </p:txBody>
      </p:sp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739775"/>
            <a:ext cx="493871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5040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>
            <a:spLocks noGrp="1"/>
          </p:cNvSpPr>
          <p:nvPr>
            <p:ph type="body" idx="1"/>
          </p:nvPr>
        </p:nvSpPr>
        <p:spPr>
          <a:xfrm>
            <a:off x="908050" y="4689475"/>
            <a:ext cx="4981575" cy="4445000"/>
          </a:xfrm>
          <a:prstGeom prst="rect">
            <a:avLst/>
          </a:prstGeom>
        </p:spPr>
        <p:txBody>
          <a:bodyPr spcFirstLastPara="1" wrap="square" lIns="89725" tIns="44850" rIns="89725" bIns="44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차등정보보호란 개인의 데이터를 다른 사람의 수많은 데이터와 조합해</a:t>
            </a:r>
            <a:r>
              <a:rPr lang="en-US" altLang="ko-KR"/>
              <a:t>, </a:t>
            </a:r>
            <a:r>
              <a:rPr lang="ko-KR" altLang="en-US"/>
              <a:t>개인정보를 침해하지 않으면서도 통계를 얻을 수 있게 정보를 보호하는 방식으로</a:t>
            </a:r>
            <a:r>
              <a:rPr lang="en-US" altLang="ko-KR"/>
              <a:t>, </a:t>
            </a:r>
            <a:r>
              <a:rPr lang="ko-KR" altLang="en-US"/>
              <a:t>이를 달성하면 데이터를 통해 </a:t>
            </a:r>
            <a:r>
              <a:rPr lang="ko-KR" altLang="en-US" err="1"/>
              <a:t>개인을</a:t>
            </a:r>
            <a:r>
              <a:rPr lang="ko-KR" altLang="en-US"/>
              <a:t> 역추적하기 어렵게 된다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이를 적용한 예시로 해당 논문이 있다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해당 논문에서는 개인정보를 공개할 수 없는 적은 수의 </a:t>
            </a:r>
            <a:r>
              <a:rPr lang="en-US" altLang="ko-KR"/>
              <a:t>HIV </a:t>
            </a:r>
            <a:r>
              <a:rPr lang="ko-KR" altLang="en-US"/>
              <a:t>바이러스 감염자의 경우 감염율에 미치는 영향이 크기 때문에 이를 고려하여 노이즈 </a:t>
            </a:r>
            <a:r>
              <a:rPr lang="en-US" altLang="ko-KR"/>
              <a:t>e</a:t>
            </a:r>
            <a:r>
              <a:rPr lang="ko-KR" altLang="en-US"/>
              <a:t>값을 적용하였고</a:t>
            </a:r>
            <a:r>
              <a:rPr lang="en-US" altLang="ko-KR"/>
              <a:t>, </a:t>
            </a:r>
            <a:r>
              <a:rPr lang="ko-KR" altLang="en-US" err="1"/>
              <a:t>통계값에는</a:t>
            </a:r>
            <a:r>
              <a:rPr lang="ko-KR" altLang="en-US"/>
              <a:t> 영향을 주지 않으면서 추출하는 데이터에서 </a:t>
            </a:r>
            <a:r>
              <a:rPr lang="ko-KR" altLang="en-US" err="1"/>
              <a:t>개인을</a:t>
            </a:r>
            <a:r>
              <a:rPr lang="ko-KR" altLang="en-US"/>
              <a:t> 유추하기 힘들게 하였다</a:t>
            </a:r>
            <a:r>
              <a:rPr lang="en-US" altLang="ko-KR"/>
              <a:t>.</a:t>
            </a:r>
            <a:endParaRPr/>
          </a:p>
        </p:txBody>
      </p:sp>
      <p:sp>
        <p:nvSpPr>
          <p:cNvPr id="233" name="Google Shape;2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739775"/>
            <a:ext cx="493871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>
            <a:spLocks noGrp="1"/>
          </p:cNvSpPr>
          <p:nvPr>
            <p:ph type="body" idx="1"/>
          </p:nvPr>
        </p:nvSpPr>
        <p:spPr>
          <a:xfrm>
            <a:off x="908050" y="4689475"/>
            <a:ext cx="4981575" cy="4445000"/>
          </a:xfrm>
          <a:prstGeom prst="rect">
            <a:avLst/>
          </a:prstGeom>
        </p:spPr>
        <p:txBody>
          <a:bodyPr spcFirstLastPara="1" wrap="square" lIns="89725" tIns="44850" rIns="89725" bIns="44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구현</a:t>
            </a:r>
            <a:r>
              <a:rPr lang="en-US" altLang="ko-KR"/>
              <a:t>~~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우측에 그림 </a:t>
            </a:r>
            <a:r>
              <a:rPr lang="ko-KR" altLang="en-US" err="1"/>
              <a:t>넣어놨으니까</a:t>
            </a:r>
            <a:r>
              <a:rPr lang="ko-KR" altLang="en-US"/>
              <a:t> </a:t>
            </a:r>
            <a:r>
              <a:rPr lang="en-US" altLang="ko-KR"/>
              <a:t>‘</a:t>
            </a:r>
            <a:r>
              <a:rPr lang="ko-KR" altLang="en-US"/>
              <a:t>데이터 하나가</a:t>
            </a:r>
            <a:r>
              <a:rPr lang="en-US" altLang="ko-KR"/>
              <a:t>’ </a:t>
            </a:r>
            <a:r>
              <a:rPr lang="ko-KR" altLang="en-US"/>
              <a:t>이렇게 말고 우측처럼 설명하는게 더 </a:t>
            </a:r>
            <a:r>
              <a:rPr lang="ko-KR" altLang="en-US" err="1"/>
              <a:t>깔끔할거임</a:t>
            </a:r>
            <a:r>
              <a:rPr lang="en-US" altLang="ko-KR"/>
              <a:t>.</a:t>
            </a:r>
            <a:endParaRPr/>
          </a:p>
        </p:txBody>
      </p:sp>
      <p:sp>
        <p:nvSpPr>
          <p:cNvPr id="233" name="Google Shape;2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739775"/>
            <a:ext cx="493871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5700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>
            <a:spLocks noGrp="1"/>
          </p:cNvSpPr>
          <p:nvPr>
            <p:ph type="body" idx="1"/>
          </p:nvPr>
        </p:nvSpPr>
        <p:spPr>
          <a:xfrm>
            <a:off x="908050" y="4689475"/>
            <a:ext cx="4981575" cy="4445000"/>
          </a:xfrm>
          <a:prstGeom prst="rect">
            <a:avLst/>
          </a:prstGeom>
        </p:spPr>
        <p:txBody>
          <a:bodyPr spcFirstLastPara="1" wrap="square" lIns="89725" tIns="44850" rIns="89725" bIns="44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개인정보 수준의 크기를 의미하는 </a:t>
            </a:r>
            <a:r>
              <a:rPr lang="ko-KR" altLang="en-US" err="1"/>
              <a:t>입실론값이</a:t>
            </a:r>
            <a:r>
              <a:rPr lang="ko-KR" altLang="en-US"/>
              <a:t> 작아질수록 잡음의 크기가 </a:t>
            </a:r>
            <a:r>
              <a:rPr lang="ko-KR" altLang="en-US" err="1"/>
              <a:t>커지게되며</a:t>
            </a:r>
            <a:r>
              <a:rPr lang="en-US" altLang="ko-KR"/>
              <a:t>, ~</a:t>
            </a:r>
          </a:p>
        </p:txBody>
      </p:sp>
      <p:sp>
        <p:nvSpPr>
          <p:cNvPr id="233" name="Google Shape;2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739775"/>
            <a:ext cx="493871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7039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>
            <a:spLocks noGrp="1"/>
          </p:cNvSpPr>
          <p:nvPr>
            <p:ph type="body" idx="1"/>
          </p:nvPr>
        </p:nvSpPr>
        <p:spPr>
          <a:xfrm>
            <a:off x="908050" y="4689475"/>
            <a:ext cx="4981575" cy="4445000"/>
          </a:xfrm>
          <a:prstGeom prst="rect">
            <a:avLst/>
          </a:prstGeom>
        </p:spPr>
        <p:txBody>
          <a:bodyPr spcFirstLastPara="1" wrap="square" lIns="89725" tIns="44850" rIns="89725" bIns="44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739775"/>
            <a:ext cx="4938713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5741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2000"/>
              </a:spcBef>
              <a:spcAft>
                <a:spcPts val="0"/>
              </a:spcAft>
              <a:buSzPts val="2000"/>
              <a:buFont typeface="Noto Sans Symbols"/>
              <a:buNone/>
              <a:defRPr b="0"/>
            </a:lvl1pPr>
            <a:lvl2pPr lvl="1" algn="l">
              <a:spcBef>
                <a:spcPts val="900"/>
              </a:spcBef>
              <a:spcAft>
                <a:spcPts val="0"/>
              </a:spcAft>
              <a:buSzPts val="1530"/>
              <a:buChar char="🔾"/>
              <a:defRPr/>
            </a:lvl2pPr>
            <a:lvl3pPr lvl="2" algn="l">
              <a:spcBef>
                <a:spcPts val="900"/>
              </a:spcBef>
              <a:spcAft>
                <a:spcPts val="0"/>
              </a:spcAft>
              <a:buSzPts val="1800"/>
              <a:buChar char="✔"/>
              <a:defRPr/>
            </a:lvl3pPr>
            <a:lvl4pPr lvl="3" algn="l">
              <a:spcBef>
                <a:spcPts val="90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>
            <a:off x="457200" y="620712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>
            <a:off x="457200" y="1379538"/>
            <a:ext cx="4038600" cy="478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2800"/>
              </a:spcBef>
              <a:spcAft>
                <a:spcPts val="0"/>
              </a:spcAft>
              <a:buSzPts val="2800"/>
              <a:buChar char="❑"/>
              <a:defRPr sz="2800"/>
            </a:lvl1pPr>
            <a:lvl2pPr marL="914400" lvl="1" indent="-358140" algn="l">
              <a:spcBef>
                <a:spcPts val="1200"/>
              </a:spcBef>
              <a:spcAft>
                <a:spcPts val="0"/>
              </a:spcAft>
              <a:buSzPts val="2040"/>
              <a:buChar char="🔾"/>
              <a:defRPr sz="2400"/>
            </a:lvl2pPr>
            <a:lvl3pPr marL="1371600" lvl="2" indent="-355600" algn="l">
              <a:spcBef>
                <a:spcPts val="1000"/>
              </a:spcBef>
              <a:spcAft>
                <a:spcPts val="0"/>
              </a:spcAft>
              <a:buSzPts val="2000"/>
              <a:buChar char="✔"/>
              <a:defRPr sz="2000"/>
            </a:lvl3pPr>
            <a:lvl4pPr marL="1828800" lvl="3" indent="-342900" algn="l">
              <a:spcBef>
                <a:spcPts val="90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5pPr>
            <a:lvl6pPr marL="2743200" lvl="5" indent="-342900" algn="l"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6pPr>
            <a:lvl7pPr marL="3200400" lvl="6" indent="-342900" algn="l"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7pPr>
            <a:lvl8pPr marL="3657600" lvl="7" indent="-342900" algn="l"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8pPr>
            <a:lvl9pPr marL="4114800" lvl="8" indent="-342900" algn="l"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body" idx="2"/>
          </p:nvPr>
        </p:nvSpPr>
        <p:spPr>
          <a:xfrm>
            <a:off x="4648200" y="1379538"/>
            <a:ext cx="4038600" cy="478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2800"/>
              </a:spcBef>
              <a:spcAft>
                <a:spcPts val="0"/>
              </a:spcAft>
              <a:buSzPts val="2800"/>
              <a:buChar char="❑"/>
              <a:defRPr sz="2800"/>
            </a:lvl1pPr>
            <a:lvl2pPr marL="914400" lvl="1" indent="-358140" algn="l">
              <a:spcBef>
                <a:spcPts val="1200"/>
              </a:spcBef>
              <a:spcAft>
                <a:spcPts val="0"/>
              </a:spcAft>
              <a:buSzPts val="2040"/>
              <a:buChar char="🔾"/>
              <a:defRPr sz="2400"/>
            </a:lvl2pPr>
            <a:lvl3pPr marL="1371600" lvl="2" indent="-355600" algn="l">
              <a:spcBef>
                <a:spcPts val="1000"/>
              </a:spcBef>
              <a:spcAft>
                <a:spcPts val="0"/>
              </a:spcAft>
              <a:buSzPts val="2000"/>
              <a:buChar char="✔"/>
              <a:defRPr sz="2000"/>
            </a:lvl3pPr>
            <a:lvl4pPr marL="1828800" lvl="3" indent="-342900" algn="l">
              <a:spcBef>
                <a:spcPts val="90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5pPr>
            <a:lvl6pPr marL="2743200" lvl="5" indent="-342900" algn="l"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6pPr>
            <a:lvl7pPr marL="3200400" lvl="6" indent="-342900" algn="l"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7pPr>
            <a:lvl8pPr marL="3657600" lvl="7" indent="-342900" algn="l"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8pPr>
            <a:lvl9pPr marL="4114800" lvl="8" indent="-342900" algn="l"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dt" idx="10"/>
          </p:nvPr>
        </p:nvSpPr>
        <p:spPr>
          <a:xfrm>
            <a:off x="457200" y="6381750"/>
            <a:ext cx="2133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ftr" idx="11"/>
          </p:nvPr>
        </p:nvSpPr>
        <p:spPr>
          <a:xfrm>
            <a:off x="3124200" y="6381750"/>
            <a:ext cx="2895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sldNum" idx="12"/>
          </p:nvPr>
        </p:nvSpPr>
        <p:spPr>
          <a:xfrm>
            <a:off x="6553200" y="6381750"/>
            <a:ext cx="2133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20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900"/>
              </a:spcBef>
              <a:spcAft>
                <a:spcPts val="0"/>
              </a:spcAft>
              <a:buSzPts val="1530"/>
              <a:buNone/>
              <a:defRPr sz="18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7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7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7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7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7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dt" idx="10"/>
          </p:nvPr>
        </p:nvSpPr>
        <p:spPr>
          <a:xfrm>
            <a:off x="457200" y="6381750"/>
            <a:ext cx="2133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ftr" idx="11"/>
          </p:nvPr>
        </p:nvSpPr>
        <p:spPr>
          <a:xfrm>
            <a:off x="3124200" y="6381750"/>
            <a:ext cx="2895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sldNum" idx="12"/>
          </p:nvPr>
        </p:nvSpPr>
        <p:spPr>
          <a:xfrm>
            <a:off x="6553200" y="6381750"/>
            <a:ext cx="2133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>
            <a:spLocks noGrp="1"/>
          </p:cNvSpPr>
          <p:nvPr>
            <p:ph type="title"/>
          </p:nvPr>
        </p:nvSpPr>
        <p:spPr>
          <a:xfrm>
            <a:off x="457200" y="620712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body" idx="1"/>
          </p:nvPr>
        </p:nvSpPr>
        <p:spPr>
          <a:xfrm>
            <a:off x="457200" y="1379537"/>
            <a:ext cx="8229600" cy="478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800"/>
              </a:spcBef>
              <a:spcAft>
                <a:spcPts val="0"/>
              </a:spcAft>
              <a:buSzPts val="1800"/>
              <a:buChar char="❑"/>
              <a:defRPr/>
            </a:lvl1pPr>
            <a:lvl2pPr marL="914400" lvl="1" indent="-325755" algn="l">
              <a:spcBef>
                <a:spcPts val="900"/>
              </a:spcBef>
              <a:spcAft>
                <a:spcPts val="0"/>
              </a:spcAft>
              <a:buSzPts val="1530"/>
              <a:buChar char="🔾"/>
              <a:defRPr/>
            </a:lvl2pPr>
            <a:lvl3pPr marL="1371600" lvl="2" indent="-342900" algn="l">
              <a:spcBef>
                <a:spcPts val="90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spcBef>
                <a:spcPts val="9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dt" idx="10"/>
          </p:nvPr>
        </p:nvSpPr>
        <p:spPr>
          <a:xfrm>
            <a:off x="457200" y="6381750"/>
            <a:ext cx="2133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ftr" idx="11"/>
          </p:nvPr>
        </p:nvSpPr>
        <p:spPr>
          <a:xfrm>
            <a:off x="3124200" y="6381750"/>
            <a:ext cx="2895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sldNum" idx="12"/>
          </p:nvPr>
        </p:nvSpPr>
        <p:spPr>
          <a:xfrm>
            <a:off x="6553200" y="6381750"/>
            <a:ext cx="2133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 rot="5400000">
            <a:off x="4886325" y="2363788"/>
            <a:ext cx="554355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 rot="5400000">
            <a:off x="695325" y="382588"/>
            <a:ext cx="554355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800"/>
              </a:spcBef>
              <a:spcAft>
                <a:spcPts val="0"/>
              </a:spcAft>
              <a:buSzPts val="1800"/>
              <a:buChar char="❑"/>
              <a:defRPr/>
            </a:lvl1pPr>
            <a:lvl2pPr marL="914400" lvl="1" indent="-325755" algn="l">
              <a:spcBef>
                <a:spcPts val="900"/>
              </a:spcBef>
              <a:spcAft>
                <a:spcPts val="0"/>
              </a:spcAft>
              <a:buSzPts val="1530"/>
              <a:buChar char="🔾"/>
              <a:defRPr/>
            </a:lvl2pPr>
            <a:lvl3pPr marL="1371600" lvl="2" indent="-342900" algn="l">
              <a:spcBef>
                <a:spcPts val="90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spcBef>
                <a:spcPts val="9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457200" y="6381750"/>
            <a:ext cx="2133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3124200" y="6381750"/>
            <a:ext cx="2895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6553200" y="6381750"/>
            <a:ext cx="2133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457200" y="620712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 rot="5400000">
            <a:off x="2179637" y="-342901"/>
            <a:ext cx="478472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800"/>
              </a:spcBef>
              <a:spcAft>
                <a:spcPts val="0"/>
              </a:spcAft>
              <a:buSzPts val="1800"/>
              <a:buChar char="❑"/>
              <a:defRPr/>
            </a:lvl1pPr>
            <a:lvl2pPr marL="914400" lvl="1" indent="-325755" algn="l">
              <a:spcBef>
                <a:spcPts val="900"/>
              </a:spcBef>
              <a:spcAft>
                <a:spcPts val="0"/>
              </a:spcAft>
              <a:buSzPts val="1530"/>
              <a:buChar char="🔾"/>
              <a:defRPr/>
            </a:lvl2pPr>
            <a:lvl3pPr marL="1371600" lvl="2" indent="-342900" algn="l">
              <a:spcBef>
                <a:spcPts val="90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spcBef>
                <a:spcPts val="9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dt" idx="10"/>
          </p:nvPr>
        </p:nvSpPr>
        <p:spPr>
          <a:xfrm>
            <a:off x="457200" y="6381750"/>
            <a:ext cx="2133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ftr" idx="11"/>
          </p:nvPr>
        </p:nvSpPr>
        <p:spPr>
          <a:xfrm>
            <a:off x="3124200" y="6381750"/>
            <a:ext cx="2895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sldNum" idx="12"/>
          </p:nvPr>
        </p:nvSpPr>
        <p:spPr>
          <a:xfrm>
            <a:off x="6553200" y="6381750"/>
            <a:ext cx="2133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4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45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457200" y="6381750"/>
            <a:ext cx="2133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3124200" y="6381750"/>
            <a:ext cx="2895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6553200" y="6381750"/>
            <a:ext cx="2133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3200"/>
              </a:spcBef>
              <a:spcAft>
                <a:spcPts val="0"/>
              </a:spcAft>
              <a:buSzPts val="3200"/>
              <a:buChar char="❑"/>
              <a:defRPr sz="3200"/>
            </a:lvl1pPr>
            <a:lvl2pPr marL="914400" lvl="1" indent="-379730" algn="l">
              <a:spcBef>
                <a:spcPts val="1400"/>
              </a:spcBef>
              <a:spcAft>
                <a:spcPts val="0"/>
              </a:spcAft>
              <a:buSzPts val="2380"/>
              <a:buChar char="🔾"/>
              <a:defRPr sz="2800"/>
            </a:lvl2pPr>
            <a:lvl3pPr marL="1371600" lvl="2" indent="-381000" algn="l">
              <a:spcBef>
                <a:spcPts val="1200"/>
              </a:spcBef>
              <a:spcAft>
                <a:spcPts val="0"/>
              </a:spcAft>
              <a:buSzPts val="2400"/>
              <a:buChar char="✔"/>
              <a:defRPr sz="2400"/>
            </a:lvl3pPr>
            <a:lvl4pPr marL="1828800" lvl="3" indent="-355600" algn="l">
              <a:spcBef>
                <a:spcPts val="10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55600" algn="l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5pPr>
            <a:lvl6pPr marL="2743200" lvl="5" indent="-355600" algn="l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6pPr>
            <a:lvl7pPr marL="3200400" lvl="6" indent="-355600" algn="l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7pPr>
            <a:lvl8pPr marL="3657600" lvl="7" indent="-355600" algn="l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8pPr>
            <a:lvl9pPr marL="4114800" lvl="8" indent="-355600" algn="l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4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45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dt" idx="10"/>
          </p:nvPr>
        </p:nvSpPr>
        <p:spPr>
          <a:xfrm>
            <a:off x="457200" y="6381750"/>
            <a:ext cx="2133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ftr" idx="11"/>
          </p:nvPr>
        </p:nvSpPr>
        <p:spPr>
          <a:xfrm>
            <a:off x="3124200" y="6381750"/>
            <a:ext cx="2895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sldNum" idx="12"/>
          </p:nvPr>
        </p:nvSpPr>
        <p:spPr>
          <a:xfrm>
            <a:off x="6553200" y="6381750"/>
            <a:ext cx="2133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>
            <a:spLocks noGrp="1"/>
          </p:cNvSpPr>
          <p:nvPr>
            <p:ph type="dt" idx="10"/>
          </p:nvPr>
        </p:nvSpPr>
        <p:spPr>
          <a:xfrm>
            <a:off x="457200" y="6381750"/>
            <a:ext cx="2133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ftr" idx="11"/>
          </p:nvPr>
        </p:nvSpPr>
        <p:spPr>
          <a:xfrm>
            <a:off x="3124200" y="6381750"/>
            <a:ext cx="2895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sldNum" idx="12"/>
          </p:nvPr>
        </p:nvSpPr>
        <p:spPr>
          <a:xfrm>
            <a:off x="6553200" y="6381750"/>
            <a:ext cx="2133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 txBox="1">
            <a:spLocks noGrp="1"/>
          </p:cNvSpPr>
          <p:nvPr>
            <p:ph type="title"/>
          </p:nvPr>
        </p:nvSpPr>
        <p:spPr>
          <a:xfrm>
            <a:off x="457200" y="620712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457200" y="6381750"/>
            <a:ext cx="2133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3124200" y="6381750"/>
            <a:ext cx="2895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6553200" y="6381750"/>
            <a:ext cx="2133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24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9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2400"/>
              </a:spcBef>
              <a:spcAft>
                <a:spcPts val="0"/>
              </a:spcAft>
              <a:buSzPts val="2400"/>
              <a:buChar char="❑"/>
              <a:defRPr sz="2400"/>
            </a:lvl1pPr>
            <a:lvl2pPr marL="914400" lvl="1" indent="-336550" algn="l">
              <a:spcBef>
                <a:spcPts val="1000"/>
              </a:spcBef>
              <a:spcAft>
                <a:spcPts val="0"/>
              </a:spcAft>
              <a:buSzPts val="1700"/>
              <a:buChar char="🔾"/>
              <a:defRPr sz="2000"/>
            </a:lvl2pPr>
            <a:lvl3pPr marL="1371600" lvl="2" indent="-342900" algn="l">
              <a:spcBef>
                <a:spcPts val="900"/>
              </a:spcBef>
              <a:spcAft>
                <a:spcPts val="0"/>
              </a:spcAft>
              <a:buSzPts val="1800"/>
              <a:buChar char="✔"/>
              <a:defRPr sz="1800"/>
            </a:lvl3pPr>
            <a:lvl4pPr marL="1828800" lvl="3" indent="-330200" algn="l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spcBef>
                <a:spcPts val="8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marL="2743200" lvl="5" indent="-330200" algn="l">
              <a:spcBef>
                <a:spcPts val="8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6pPr>
            <a:lvl7pPr marL="3200400" lvl="6" indent="-330200" algn="l">
              <a:spcBef>
                <a:spcPts val="8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7pPr>
            <a:lvl8pPr marL="3657600" lvl="7" indent="-330200" algn="l">
              <a:spcBef>
                <a:spcPts val="8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8pPr>
            <a:lvl9pPr marL="4114800" lvl="8" indent="-330200" algn="l">
              <a:spcBef>
                <a:spcPts val="8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24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9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2400"/>
              </a:spcBef>
              <a:spcAft>
                <a:spcPts val="0"/>
              </a:spcAft>
              <a:buSzPts val="2400"/>
              <a:buChar char="❑"/>
              <a:defRPr sz="2400"/>
            </a:lvl1pPr>
            <a:lvl2pPr marL="914400" lvl="1" indent="-336550" algn="l">
              <a:spcBef>
                <a:spcPts val="1000"/>
              </a:spcBef>
              <a:spcAft>
                <a:spcPts val="0"/>
              </a:spcAft>
              <a:buSzPts val="1700"/>
              <a:buChar char="🔾"/>
              <a:defRPr sz="2000"/>
            </a:lvl2pPr>
            <a:lvl3pPr marL="1371600" lvl="2" indent="-342900" algn="l">
              <a:spcBef>
                <a:spcPts val="900"/>
              </a:spcBef>
              <a:spcAft>
                <a:spcPts val="0"/>
              </a:spcAft>
              <a:buSzPts val="1800"/>
              <a:buChar char="✔"/>
              <a:defRPr sz="1800"/>
            </a:lvl3pPr>
            <a:lvl4pPr marL="1828800" lvl="3" indent="-330200" algn="l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spcBef>
                <a:spcPts val="8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marL="2743200" lvl="5" indent="-330200" algn="l">
              <a:spcBef>
                <a:spcPts val="8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6pPr>
            <a:lvl7pPr marL="3200400" lvl="6" indent="-330200" algn="l">
              <a:spcBef>
                <a:spcPts val="8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7pPr>
            <a:lvl8pPr marL="3657600" lvl="7" indent="-330200" algn="l">
              <a:spcBef>
                <a:spcPts val="8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8pPr>
            <a:lvl9pPr marL="4114800" lvl="8" indent="-330200" algn="l">
              <a:spcBef>
                <a:spcPts val="8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457200" y="6381750"/>
            <a:ext cx="2133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3124200" y="6381750"/>
            <a:ext cx="2895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6553200" y="6381750"/>
            <a:ext cx="2133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620712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379537"/>
            <a:ext cx="8229600" cy="478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973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🔾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title"/>
          </p:nvPr>
        </p:nvSpPr>
        <p:spPr>
          <a:xfrm>
            <a:off x="457200" y="620712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body" idx="1"/>
          </p:nvPr>
        </p:nvSpPr>
        <p:spPr>
          <a:xfrm>
            <a:off x="457200" y="1379537"/>
            <a:ext cx="8229600" cy="478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973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🔾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457200" y="6381750"/>
            <a:ext cx="2133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3124200" y="6381750"/>
            <a:ext cx="2895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6553200" y="6381750"/>
            <a:ext cx="2133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17"/>
          <p:cNvCxnSpPr/>
          <p:nvPr/>
        </p:nvCxnSpPr>
        <p:spPr>
          <a:xfrm>
            <a:off x="468312" y="549275"/>
            <a:ext cx="820737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" name="Google Shape;22;p17"/>
          <p:cNvCxnSpPr/>
          <p:nvPr/>
        </p:nvCxnSpPr>
        <p:spPr>
          <a:xfrm>
            <a:off x="468312" y="6381750"/>
            <a:ext cx="820737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3" name="Google Shape;23;p17" descr="globalsymbol_koreng2_large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65137" y="188912"/>
            <a:ext cx="1152525" cy="31273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"/>
          <p:cNvGrpSpPr/>
          <p:nvPr/>
        </p:nvGrpSpPr>
        <p:grpSpPr>
          <a:xfrm>
            <a:off x="0" y="1281112"/>
            <a:ext cx="9144000" cy="1233487"/>
            <a:chOff x="0" y="1920"/>
            <a:chExt cx="5760" cy="528"/>
          </a:xfrm>
        </p:grpSpPr>
        <p:cxnSp>
          <p:nvCxnSpPr>
            <p:cNvPr id="92" name="Google Shape;92;p1"/>
            <p:cNvCxnSpPr/>
            <p:nvPr/>
          </p:nvCxnSpPr>
          <p:spPr>
            <a:xfrm>
              <a:off x="0" y="1920"/>
              <a:ext cx="576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3" name="Google Shape;93;p1"/>
            <p:cNvCxnSpPr/>
            <p:nvPr/>
          </p:nvCxnSpPr>
          <p:spPr>
            <a:xfrm>
              <a:off x="0" y="2448"/>
              <a:ext cx="576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94" name="Google Shape;94;p1"/>
          <p:cNvGrpSpPr/>
          <p:nvPr/>
        </p:nvGrpSpPr>
        <p:grpSpPr>
          <a:xfrm>
            <a:off x="0" y="1349375"/>
            <a:ext cx="9144000" cy="1090612"/>
            <a:chOff x="0" y="1920"/>
            <a:chExt cx="5760" cy="528"/>
          </a:xfrm>
        </p:grpSpPr>
        <p:cxnSp>
          <p:nvCxnSpPr>
            <p:cNvPr id="95" name="Google Shape;95;p1"/>
            <p:cNvCxnSpPr/>
            <p:nvPr/>
          </p:nvCxnSpPr>
          <p:spPr>
            <a:xfrm>
              <a:off x="0" y="1920"/>
              <a:ext cx="576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6" name="Google Shape;96;p1"/>
            <p:cNvCxnSpPr/>
            <p:nvPr/>
          </p:nvCxnSpPr>
          <p:spPr>
            <a:xfrm>
              <a:off x="0" y="2448"/>
              <a:ext cx="576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407987" y="3711574"/>
            <a:ext cx="8318500" cy="25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2020  년 12 월  03 일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0" i="0" u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컴퓨터보안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연구실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0" i="0" u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고려대학교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정보대학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컴퓨터학과</a:t>
            </a: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2015410020 문재호</a:t>
            </a:r>
            <a:endParaRPr sz="1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2015410087 </a:t>
            </a:r>
            <a:r>
              <a:rPr lang="ko-KR" altLang="en-US" sz="1800"/>
              <a:t>김지헌</a:t>
            </a:r>
            <a:endParaRPr lang="en-US" altLang="ko-KR" sz="1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2016320146 </a:t>
            </a:r>
            <a:r>
              <a:rPr lang="ko-KR" altLang="en-US" sz="1800"/>
              <a:t>이건우</a:t>
            </a:r>
            <a:endParaRPr lang="en-US" altLang="ko-KR" sz="1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2018320242 </a:t>
            </a:r>
            <a:r>
              <a:rPr lang="ko-KR" altLang="en-US" sz="1800"/>
              <a:t>이준수</a:t>
            </a:r>
            <a:endParaRPr sz="1800"/>
          </a:p>
        </p:txBody>
      </p:sp>
      <p:sp>
        <p:nvSpPr>
          <p:cNvPr id="98" name="Google Shape;98;p1"/>
          <p:cNvSpPr txBox="1"/>
          <p:nvPr/>
        </p:nvSpPr>
        <p:spPr>
          <a:xfrm>
            <a:off x="0" y="1333500"/>
            <a:ext cx="9144000" cy="1146175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ko-KR" alt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비식별화를 통한 </a:t>
            </a:r>
            <a:r>
              <a:rPr lang="ko-KR" altLang="en-US" sz="2800" b="1">
                <a:solidFill>
                  <a:schemeClr val="lt1"/>
                </a:solidFill>
              </a:rPr>
              <a:t>차량 데이터 내부 개인정보 보호</a:t>
            </a:r>
            <a:endParaRPr lang="ko-KR" altLang="en-US"/>
          </a:p>
        </p:txBody>
      </p:sp>
      <p:sp>
        <p:nvSpPr>
          <p:cNvPr id="99" name="Google Shape;99;p1"/>
          <p:cNvSpPr txBox="1"/>
          <p:nvPr/>
        </p:nvSpPr>
        <p:spPr>
          <a:xfrm>
            <a:off x="2667000" y="642937"/>
            <a:ext cx="379888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졸업프로젝트 보고서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/>
          <p:nvPr/>
        </p:nvSpPr>
        <p:spPr>
          <a:xfrm>
            <a:off x="6553200" y="6381750"/>
            <a:ext cx="2133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10</a:t>
            </a:fld>
            <a:endParaRPr/>
          </a:p>
        </p:txBody>
      </p:sp>
      <p:sp>
        <p:nvSpPr>
          <p:cNvPr id="236" name="Google Shape;236;p10"/>
          <p:cNvSpPr txBox="1">
            <a:spLocks noGrp="1"/>
          </p:cNvSpPr>
          <p:nvPr>
            <p:ph type="title"/>
          </p:nvPr>
        </p:nvSpPr>
        <p:spPr>
          <a:xfrm>
            <a:off x="457200" y="620712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Methodology</a:t>
            </a:r>
            <a:endParaRPr/>
          </a:p>
        </p:txBody>
      </p:sp>
      <p:sp>
        <p:nvSpPr>
          <p:cNvPr id="237" name="Google Shape;237;p10"/>
          <p:cNvSpPr txBox="1">
            <a:spLocks noGrp="1"/>
          </p:cNvSpPr>
          <p:nvPr>
            <p:ph type="body" idx="1"/>
          </p:nvPr>
        </p:nvSpPr>
        <p:spPr>
          <a:xfrm>
            <a:off x="457200" y="1379537"/>
            <a:ext cx="8229600" cy="478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ko-KR" altLang="en-US" sz="2400"/>
              <a:t>데이터 </a:t>
            </a:r>
            <a:r>
              <a:rPr lang="ko-KR" altLang="en-US" sz="2400" err="1"/>
              <a:t>전처리</a:t>
            </a:r>
            <a:endParaRPr lang="en-US" altLang="ko-KR" sz="2400"/>
          </a:p>
          <a:p>
            <a:pPr marL="114300" indent="0" fontAlgn="base">
              <a:buNone/>
            </a:pPr>
            <a:r>
              <a:rPr lang="en-US" altLang="ko-KR" sz="1600"/>
              <a:t>[1]</a:t>
            </a:r>
            <a:r>
              <a:rPr lang="ko-KR" altLang="ko-KR" sz="1600"/>
              <a:t>에서</a:t>
            </a:r>
            <a:r>
              <a:rPr lang="en-US" altLang="ko-KR" sz="1600"/>
              <a:t> </a:t>
            </a:r>
            <a:r>
              <a:rPr lang="ko-KR" altLang="ko-KR" sz="1600"/>
              <a:t>제안한</a:t>
            </a:r>
            <a:r>
              <a:rPr lang="en-US" altLang="ko-KR" sz="1600"/>
              <a:t> </a:t>
            </a:r>
            <a:r>
              <a:rPr lang="ko-KR" altLang="ko-KR" sz="1600"/>
              <a:t>방법론들을 전처리에 사용하여</a:t>
            </a:r>
            <a:r>
              <a:rPr lang="en-US" altLang="ko-KR" sz="1600"/>
              <a:t> 51개의 feature 중 </a:t>
            </a:r>
            <a:r>
              <a:rPr lang="en-US" altLang="ko-KR" sz="1600" err="1"/>
              <a:t>다음과</a:t>
            </a:r>
            <a:r>
              <a:rPr lang="en-US" altLang="ko-KR" sz="1600"/>
              <a:t> </a:t>
            </a:r>
            <a:r>
              <a:rPr lang="en-US" altLang="ko-KR" sz="1600" err="1"/>
              <a:t>같은</a:t>
            </a:r>
            <a:r>
              <a:rPr lang="en-US" altLang="ko-KR" sz="1600"/>
              <a:t> </a:t>
            </a:r>
            <a:r>
              <a:rPr lang="en-US" altLang="ko-KR" sz="1600" err="1"/>
              <a:t>feature들을</a:t>
            </a:r>
            <a:r>
              <a:rPr lang="en-US" altLang="ko-KR" sz="1600"/>
              <a:t> </a:t>
            </a:r>
            <a:r>
              <a:rPr lang="en-US" altLang="ko-KR" sz="1600" err="1"/>
              <a:t>제외하였</a:t>
            </a:r>
            <a:r>
              <a:rPr lang="ko-KR" altLang="en-US" sz="1600"/>
              <a:t>다</a:t>
            </a:r>
            <a:r>
              <a:rPr lang="en-US" altLang="ko-KR" sz="1600"/>
              <a:t>.​</a:t>
            </a:r>
            <a:endParaRPr lang="en-US" altLang="ko-KR" sz="1800"/>
          </a:p>
          <a:p>
            <a:pPr marL="114300" indent="0" fontAlgn="base">
              <a:spcBef>
                <a:spcPts val="0"/>
              </a:spcBef>
              <a:buNone/>
            </a:pPr>
            <a:r>
              <a:rPr lang="en-US" altLang="ko-KR" sz="1600"/>
              <a:t>1) </a:t>
            </a:r>
            <a:r>
              <a:rPr lang="en-US" altLang="ko-KR" sz="1600" err="1"/>
              <a:t>Feature의</a:t>
            </a:r>
            <a:r>
              <a:rPr lang="en-US" altLang="ko-KR" sz="1600"/>
              <a:t> 값 중 null </a:t>
            </a:r>
            <a:r>
              <a:rPr lang="en-US" altLang="ko-KR" sz="1600" err="1"/>
              <a:t>value가</a:t>
            </a:r>
            <a:r>
              <a:rPr lang="en-US" altLang="ko-KR" sz="1600"/>
              <a:t> </a:t>
            </a:r>
            <a:r>
              <a:rPr lang="en-US" altLang="ko-KR" sz="1600" err="1"/>
              <a:t>포함되어</a:t>
            </a:r>
            <a:r>
              <a:rPr lang="en-US" altLang="ko-KR" sz="1600"/>
              <a:t> </a:t>
            </a:r>
            <a:r>
              <a:rPr lang="en-US" altLang="ko-KR" sz="1600" err="1"/>
              <a:t>있는경우</a:t>
            </a:r>
            <a:r>
              <a:rPr lang="en-US" altLang="ko-KR" sz="1600"/>
              <a:t>.​</a:t>
            </a:r>
            <a:endParaRPr lang="en-US" altLang="ko-KR" sz="1800"/>
          </a:p>
          <a:p>
            <a:pPr marL="114300" indent="0" fontAlgn="base">
              <a:spcBef>
                <a:spcPts val="0"/>
              </a:spcBef>
              <a:buNone/>
            </a:pPr>
            <a:r>
              <a:rPr lang="en-US" altLang="ko-KR" sz="1600"/>
              <a:t>2) </a:t>
            </a:r>
            <a:r>
              <a:rPr lang="en-US" altLang="ko-KR" sz="1600" err="1"/>
              <a:t>Feature의</a:t>
            </a:r>
            <a:r>
              <a:rPr lang="en-US" altLang="ko-KR" sz="1600"/>
              <a:t> </a:t>
            </a:r>
            <a:r>
              <a:rPr lang="en-US" altLang="ko-KR" sz="1600" err="1"/>
              <a:t>값이</a:t>
            </a:r>
            <a:r>
              <a:rPr lang="en-US" altLang="ko-KR" sz="1600"/>
              <a:t> </a:t>
            </a:r>
            <a:r>
              <a:rPr lang="en-US" altLang="ko-KR" sz="1600" err="1"/>
              <a:t>운전자와</a:t>
            </a:r>
            <a:r>
              <a:rPr lang="en-US" altLang="ko-KR" sz="1600"/>
              <a:t> </a:t>
            </a:r>
            <a:r>
              <a:rPr lang="en-US" altLang="ko-KR" sz="1600" err="1"/>
              <a:t>상관관계가</a:t>
            </a:r>
            <a:r>
              <a:rPr lang="en-US" altLang="ko-KR" sz="1600"/>
              <a:t> </a:t>
            </a:r>
            <a:r>
              <a:rPr lang="en-US" altLang="ko-KR" sz="1600" err="1"/>
              <a:t>없는</a:t>
            </a:r>
            <a:r>
              <a:rPr lang="en-US" altLang="ko-KR" sz="1600"/>
              <a:t> </a:t>
            </a:r>
            <a:r>
              <a:rPr lang="en-US" altLang="ko-KR" sz="1600" err="1"/>
              <a:t>경우</a:t>
            </a:r>
            <a:r>
              <a:rPr lang="en-US" altLang="ko-KR" sz="1600"/>
              <a:t>.​</a:t>
            </a:r>
            <a:endParaRPr lang="en-US" altLang="ko-KR" sz="1800"/>
          </a:p>
          <a:p>
            <a:pPr marL="114300" indent="0" fontAlgn="base">
              <a:spcBef>
                <a:spcPts val="0"/>
              </a:spcBef>
              <a:buNone/>
            </a:pPr>
            <a:r>
              <a:rPr lang="en-US" altLang="ko-KR" sz="1600"/>
              <a:t>3) </a:t>
            </a:r>
            <a:r>
              <a:rPr lang="en-US" altLang="ko-KR" sz="1600" err="1"/>
              <a:t>Feature값의</a:t>
            </a:r>
            <a:r>
              <a:rPr lang="en-US" altLang="ko-KR" sz="1600"/>
              <a:t> </a:t>
            </a:r>
            <a:r>
              <a:rPr lang="en-US" altLang="ko-KR" sz="1600" err="1"/>
              <a:t>합이</a:t>
            </a:r>
            <a:r>
              <a:rPr lang="en-US" altLang="ko-KR" sz="1600"/>
              <a:t> 0이고, </a:t>
            </a:r>
            <a:r>
              <a:rPr lang="en-US" altLang="ko-KR" sz="1600" err="1"/>
              <a:t>표준편차가</a:t>
            </a:r>
            <a:r>
              <a:rPr lang="en-US" altLang="ko-KR" sz="1600"/>
              <a:t> 각 </a:t>
            </a:r>
            <a:r>
              <a:rPr lang="en-US" altLang="ko-KR" sz="1600" err="1"/>
              <a:t>운전자마다</a:t>
            </a:r>
            <a:r>
              <a:rPr lang="en-US" altLang="ko-KR" sz="1600"/>
              <a:t> 0인 </a:t>
            </a:r>
            <a:r>
              <a:rPr lang="en-US" altLang="ko-KR" sz="1600" err="1"/>
              <a:t>경우</a:t>
            </a:r>
            <a:r>
              <a:rPr lang="en-US" altLang="ko-KR" sz="1600"/>
              <a:t>.​</a:t>
            </a:r>
            <a:endParaRPr lang="en-US" altLang="ko-KR" sz="1800"/>
          </a:p>
          <a:p>
            <a:pPr marL="114300" indent="0" fontAlgn="base">
              <a:buNone/>
            </a:pPr>
            <a:r>
              <a:rPr lang="en-US" altLang="ko-KR" sz="1600"/>
              <a:t>-&gt; </a:t>
            </a:r>
            <a:r>
              <a:rPr lang="en-US" altLang="ko-KR" sz="1600" err="1"/>
              <a:t>해당</a:t>
            </a:r>
            <a:r>
              <a:rPr lang="en-US" altLang="ko-KR" sz="1600"/>
              <a:t> </a:t>
            </a:r>
            <a:r>
              <a:rPr lang="en-US" altLang="ko-KR" sz="1600" err="1"/>
              <a:t>조건을</a:t>
            </a:r>
            <a:r>
              <a:rPr lang="en-US" altLang="ko-KR" sz="1600"/>
              <a:t> </a:t>
            </a:r>
            <a:r>
              <a:rPr lang="en-US" altLang="ko-KR" sz="1600" err="1"/>
              <a:t>충족시키는</a:t>
            </a:r>
            <a:r>
              <a:rPr lang="en-US" altLang="ko-KR" sz="1600"/>
              <a:t> 5개의 </a:t>
            </a:r>
            <a:r>
              <a:rPr lang="en-US" altLang="ko-KR" sz="1600" err="1"/>
              <a:t>feature를</a:t>
            </a:r>
            <a:r>
              <a:rPr lang="en-US" altLang="ko-KR" sz="1600"/>
              <a:t> </a:t>
            </a:r>
            <a:r>
              <a:rPr lang="ko-KR" altLang="en-US" sz="1600"/>
              <a:t>최종적으로 선택하였다</a:t>
            </a:r>
            <a:r>
              <a:rPr lang="en-US" altLang="ko-KR" sz="1600"/>
              <a:t>.​</a:t>
            </a:r>
            <a:endParaRPr lang="en-US" altLang="ko-KR" sz="1800"/>
          </a:p>
          <a:p>
            <a:pPr marL="114300" indent="0" fontAlgn="base">
              <a:spcBef>
                <a:spcPts val="0"/>
              </a:spcBef>
              <a:buNone/>
            </a:pPr>
            <a:r>
              <a:rPr lang="en-US" altLang="ko-KR" sz="1600"/>
              <a:t>(Idle Engine Speed, Torque Converter Speed, Torque converter turbine speed,​</a:t>
            </a:r>
            <a:endParaRPr lang="en-US" altLang="ko-KR" sz="1800"/>
          </a:p>
          <a:p>
            <a:pPr marL="114300" indent="0" fontAlgn="base">
              <a:spcBef>
                <a:spcPts val="0"/>
              </a:spcBef>
              <a:buNone/>
            </a:pPr>
            <a:r>
              <a:rPr lang="en-US" altLang="ko-KR" sz="1600"/>
              <a:t>Velocity of rear left wheel, Transmission oil temperature)​</a:t>
            </a:r>
            <a:endParaRPr lang="en-US" altLang="ko-KR" sz="18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E84129-32E7-4E9C-83A5-B3C174DA2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81" y="4282549"/>
            <a:ext cx="8066314" cy="195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2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 txBox="1">
            <a:spLocks noGrp="1"/>
          </p:cNvSpPr>
          <p:nvPr>
            <p:ph type="body" idx="1"/>
          </p:nvPr>
        </p:nvSpPr>
        <p:spPr>
          <a:xfrm>
            <a:off x="457200" y="1379537"/>
            <a:ext cx="8229600" cy="478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ko-KR" altLang="en-US" sz="2400"/>
              <a:t>데이터 비식별화</a:t>
            </a:r>
            <a:endParaRPr lang="en-US" altLang="ko-KR" sz="24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ko-KR" sz="2400"/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SzPts val="2400"/>
              <a:buNone/>
            </a:pPr>
            <a:r>
              <a:rPr lang="ko-KR" altLang="en-US"/>
              <a:t>1. 데이터 분석을 통한 </a:t>
            </a:r>
            <a:r>
              <a:rPr lang="ko-KR" altLang="en-US" err="1"/>
              <a:t>global</a:t>
            </a:r>
            <a:r>
              <a:rPr lang="ko-KR" altLang="en-US"/>
              <a:t> </a:t>
            </a:r>
            <a:r>
              <a:rPr lang="ko-KR" altLang="en-US" err="1"/>
              <a:t>sensitivity</a:t>
            </a:r>
            <a:r>
              <a:rPr lang="ko-KR" altLang="en-US"/>
              <a:t>(</a:t>
            </a:r>
            <a:r>
              <a:rPr lang="ko-KR" err="1"/>
              <a:t>Δf</a:t>
            </a:r>
            <a:r>
              <a:rPr lang="ko-KR"/>
              <a:t>) 파악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SzPts val="2400"/>
              <a:buNone/>
            </a:pPr>
            <a:r>
              <a:rPr lang="ko-KR" altLang="en-US"/>
              <a:t>2. </a:t>
            </a:r>
            <a:r>
              <a:rPr lang="ko-KR" altLang="en-US" err="1"/>
              <a:t>Laplacian</a:t>
            </a:r>
            <a:r>
              <a:rPr lang="ko-KR" altLang="en-US"/>
              <a:t> </a:t>
            </a:r>
            <a:r>
              <a:rPr lang="ko-KR" altLang="en-US" err="1"/>
              <a:t>distribution의</a:t>
            </a:r>
            <a:r>
              <a:rPr lang="ko-KR" altLang="en-US"/>
              <a:t> </a:t>
            </a:r>
            <a:r>
              <a:rPr lang="ko-KR" altLang="en-US" err="1"/>
              <a:t>scale</a:t>
            </a:r>
            <a:r>
              <a:rPr lang="ko-KR" altLang="en-US"/>
              <a:t> </a:t>
            </a:r>
            <a:r>
              <a:rPr lang="ko-KR" altLang="en-US" err="1"/>
              <a:t>parameter</a:t>
            </a:r>
            <a:r>
              <a:rPr lang="ko-KR" altLang="en-US"/>
              <a:t> 결정 (</a:t>
            </a:r>
            <a:r>
              <a:rPr lang="ko-KR" altLang="en-US" err="1"/>
              <a:t>b</a:t>
            </a:r>
            <a:r>
              <a:rPr lang="ko-KR" altLang="en-US"/>
              <a:t> = </a:t>
            </a:r>
            <a:r>
              <a:rPr lang="ko-KR" altLang="en-US" err="1"/>
              <a:t>Δf</a:t>
            </a:r>
            <a:r>
              <a:rPr lang="ko-KR" altLang="en-US"/>
              <a:t>/</a:t>
            </a:r>
            <a:r>
              <a:rPr lang="en-US" altLang="ko-KR"/>
              <a:t>ε)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SzPts val="2400"/>
              <a:buNone/>
            </a:pPr>
            <a:r>
              <a:rPr lang="en-US" altLang="ko-KR"/>
              <a:t>3. Laplacian </a:t>
            </a:r>
            <a:r>
              <a:rPr lang="en-US" altLang="ko-KR" err="1"/>
              <a:t>distribution에서</a:t>
            </a:r>
            <a:r>
              <a:rPr lang="en-US" altLang="ko-KR"/>
              <a:t> random noise </a:t>
            </a:r>
            <a:r>
              <a:rPr lang="en-US" altLang="ko-KR" err="1"/>
              <a:t>추출</a:t>
            </a:r>
            <a:endParaRPr lang="en-US" altLang="ko-KR"/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SzPts val="2400"/>
              <a:buNone/>
            </a:pPr>
            <a:r>
              <a:rPr lang="en-US" altLang="ko-KR"/>
              <a:t>4. </a:t>
            </a:r>
            <a:r>
              <a:rPr lang="en-US" altLang="ko-KR" err="1"/>
              <a:t>기존</a:t>
            </a:r>
            <a:r>
              <a:rPr lang="en-US" altLang="ko-KR"/>
              <a:t> </a:t>
            </a:r>
            <a:r>
              <a:rPr lang="en-US" altLang="ko-KR" err="1"/>
              <a:t>데이터에</a:t>
            </a:r>
            <a:r>
              <a:rPr lang="en-US" altLang="ko-KR"/>
              <a:t> noise </a:t>
            </a:r>
            <a:r>
              <a:rPr lang="en-US" altLang="ko-KR" err="1"/>
              <a:t>추가</a:t>
            </a:r>
            <a:endParaRPr lang="en-US" altLang="ko-KR"/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SzPts val="2400"/>
              <a:buNone/>
            </a:pPr>
            <a:endParaRPr lang="en-US" altLang="ko-KR"/>
          </a:p>
        </p:txBody>
      </p:sp>
      <p:sp>
        <p:nvSpPr>
          <p:cNvPr id="235" name="Google Shape;235;p10"/>
          <p:cNvSpPr txBox="1"/>
          <p:nvPr/>
        </p:nvSpPr>
        <p:spPr>
          <a:xfrm>
            <a:off x="6553200" y="6381750"/>
            <a:ext cx="2133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11</a:t>
            </a:fld>
            <a:endParaRPr/>
          </a:p>
        </p:txBody>
      </p:sp>
      <p:sp>
        <p:nvSpPr>
          <p:cNvPr id="236" name="Google Shape;236;p10"/>
          <p:cNvSpPr txBox="1">
            <a:spLocks noGrp="1"/>
          </p:cNvSpPr>
          <p:nvPr>
            <p:ph type="title"/>
          </p:nvPr>
        </p:nvSpPr>
        <p:spPr>
          <a:xfrm>
            <a:off x="457200" y="620712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Methodology</a:t>
            </a:r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AB9190-0805-464D-A905-45E09A236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84" y="3688822"/>
            <a:ext cx="2218101" cy="19083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01386E-34E4-46B7-ABBF-A364DC3BF1B3}"/>
              </a:ext>
            </a:extLst>
          </p:cNvPr>
          <p:cNvSpPr txBox="1"/>
          <p:nvPr/>
        </p:nvSpPr>
        <p:spPr>
          <a:xfrm>
            <a:off x="1059757" y="5711798"/>
            <a:ext cx="1099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원본데이터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0D91A7A-AD4C-4126-8E52-0B2D78618E5C}"/>
              </a:ext>
            </a:extLst>
          </p:cNvPr>
          <p:cNvCxnSpPr/>
          <p:nvPr/>
        </p:nvCxnSpPr>
        <p:spPr>
          <a:xfrm flipV="1">
            <a:off x="3157498" y="4637955"/>
            <a:ext cx="440551" cy="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C79B2B-6E51-46F8-AB34-4D2E3E025777}"/>
              </a:ext>
            </a:extLst>
          </p:cNvPr>
          <p:cNvSpPr txBox="1"/>
          <p:nvPr/>
        </p:nvSpPr>
        <p:spPr>
          <a:xfrm>
            <a:off x="6171102" y="5687019"/>
            <a:ext cx="236759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err="1"/>
              <a:t>Noise</a:t>
            </a:r>
            <a:r>
              <a:rPr lang="ko-KR" altLang="en-US"/>
              <a:t> + </a:t>
            </a:r>
            <a:r>
              <a:rPr lang="ko-KR" altLang="en-US" err="1"/>
              <a:t>data</a:t>
            </a:r>
            <a:endParaRPr lang="ko-KR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9BC0C-1A8C-4B60-95EF-7086A858D1EF}"/>
              </a:ext>
            </a:extLst>
          </p:cNvPr>
          <p:cNvSpPr txBox="1"/>
          <p:nvPr/>
        </p:nvSpPr>
        <p:spPr>
          <a:xfrm>
            <a:off x="6768353" y="4025154"/>
            <a:ext cx="116541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b="1"/>
              <a:t>+</a:t>
            </a:r>
            <a:endParaRPr lang="ko-K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E8F89F-9511-483D-974C-4B4D886B0A2B}"/>
              </a:ext>
            </a:extLst>
          </p:cNvPr>
          <p:cNvSpPr txBox="1"/>
          <p:nvPr/>
        </p:nvSpPr>
        <p:spPr>
          <a:xfrm>
            <a:off x="3605734" y="5711798"/>
            <a:ext cx="192420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err="1"/>
              <a:t>Scale</a:t>
            </a:r>
            <a:r>
              <a:rPr lang="ko-KR" altLang="en-US"/>
              <a:t> </a:t>
            </a:r>
            <a:r>
              <a:rPr lang="ko-KR" altLang="en-US" err="1"/>
              <a:t>parameter</a:t>
            </a:r>
            <a:r>
              <a:rPr lang="ko-KR" altLang="en-US"/>
              <a:t> 결정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7585D2E-D614-4965-9CB2-141BB9380038}"/>
              </a:ext>
            </a:extLst>
          </p:cNvPr>
          <p:cNvCxnSpPr>
            <a:cxnSpLocks/>
          </p:cNvCxnSpPr>
          <p:nvPr/>
        </p:nvCxnSpPr>
        <p:spPr>
          <a:xfrm flipV="1">
            <a:off x="5551074" y="4637955"/>
            <a:ext cx="440551" cy="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4756F96-E6D5-4DFC-8765-66406F9B6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872" y="4334281"/>
            <a:ext cx="1572643" cy="136149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BBDB61-2409-4A01-AEA9-FB65BD5A45C5}"/>
              </a:ext>
            </a:extLst>
          </p:cNvPr>
          <p:cNvSpPr txBox="1"/>
          <p:nvPr/>
        </p:nvSpPr>
        <p:spPr>
          <a:xfrm>
            <a:off x="3989294" y="4437530"/>
            <a:ext cx="116541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b="1"/>
              <a:t>b</a:t>
            </a:r>
            <a:r>
              <a:rPr lang="ko-KR" altLang="en-US" sz="2000" b="1"/>
              <a:t> </a:t>
            </a:r>
            <a:r>
              <a:rPr lang="en-US" altLang="ko-KR" sz="2000" b="1"/>
              <a:t>=</a:t>
            </a:r>
            <a:r>
              <a:rPr lang="ko-KR" altLang="en-US" sz="2000" b="1"/>
              <a:t> </a:t>
            </a:r>
            <a:r>
              <a:rPr lang="en-US" altLang="ko-KR" sz="2000" b="1" err="1"/>
              <a:t>Δf</a:t>
            </a:r>
            <a:r>
              <a:rPr lang="en-US" altLang="ko-KR" sz="2000" b="1"/>
              <a:t>/</a:t>
            </a:r>
            <a:r>
              <a:rPr lang="en-US" sz="2000" b="1"/>
              <a:t>ε</a:t>
            </a:r>
            <a:endParaRPr lang="ko-KR" altLang="en-US" sz="2000"/>
          </a:p>
        </p:txBody>
      </p:sp>
      <p:pic>
        <p:nvPicPr>
          <p:cNvPr id="6" name="그림 7">
            <a:extLst>
              <a:ext uri="{FF2B5EF4-FFF2-40B4-BE49-F238E27FC236}">
                <a16:creationId xmlns:a16="http://schemas.microsoft.com/office/drawing/2014/main" id="{E22D06E5-670F-4A7B-97C9-2EA4DAD337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699" r="-200" b="7589"/>
          <a:stretch/>
        </p:blipFill>
        <p:spPr>
          <a:xfrm>
            <a:off x="6563284" y="2721426"/>
            <a:ext cx="1591656" cy="1307942"/>
          </a:xfrm>
          <a:prstGeom prst="rect">
            <a:avLst/>
          </a:prstGeom>
        </p:spPr>
      </p:pic>
      <p:pic>
        <p:nvPicPr>
          <p:cNvPr id="8" name="그림 9">
            <a:extLst>
              <a:ext uri="{FF2B5EF4-FFF2-40B4-BE49-F238E27FC236}">
                <a16:creationId xmlns:a16="http://schemas.microsoft.com/office/drawing/2014/main" id="{702EF0CD-DAE2-4664-B648-39C7C61ED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963" y="3687086"/>
            <a:ext cx="2228046" cy="1920082"/>
          </a:xfrm>
          <a:prstGeom prst="rect">
            <a:avLst/>
          </a:prstGeom>
        </p:spPr>
      </p:pic>
      <p:pic>
        <p:nvPicPr>
          <p:cNvPr id="10" name="그림 10">
            <a:extLst>
              <a:ext uri="{FF2B5EF4-FFF2-40B4-BE49-F238E27FC236}">
                <a16:creationId xmlns:a16="http://schemas.microsoft.com/office/drawing/2014/main" id="{2405AE08-ADB9-4654-8BEB-BE79061268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9640" y="4331030"/>
            <a:ext cx="1594834" cy="137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95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/>
          <p:nvPr/>
        </p:nvSpPr>
        <p:spPr>
          <a:xfrm>
            <a:off x="6553200" y="6381750"/>
            <a:ext cx="2133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12</a:t>
            </a:fld>
            <a:endParaRPr/>
          </a:p>
        </p:txBody>
      </p:sp>
      <p:sp>
        <p:nvSpPr>
          <p:cNvPr id="236" name="Google Shape;236;p10"/>
          <p:cNvSpPr txBox="1">
            <a:spLocks noGrp="1"/>
          </p:cNvSpPr>
          <p:nvPr>
            <p:ph type="title"/>
          </p:nvPr>
        </p:nvSpPr>
        <p:spPr>
          <a:xfrm>
            <a:off x="457200" y="620712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Methodology</a:t>
            </a:r>
            <a:endParaRPr/>
          </a:p>
        </p:txBody>
      </p:sp>
      <p:sp>
        <p:nvSpPr>
          <p:cNvPr id="237" name="Google Shape;237;p10"/>
          <p:cNvSpPr txBox="1">
            <a:spLocks noGrp="1"/>
          </p:cNvSpPr>
          <p:nvPr>
            <p:ph type="body" idx="1"/>
          </p:nvPr>
        </p:nvSpPr>
        <p:spPr>
          <a:xfrm>
            <a:off x="457200" y="1379537"/>
            <a:ext cx="8229600" cy="478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ko-KR" altLang="en-US" sz="2400"/>
              <a:t>운전자 식별 방법론</a:t>
            </a:r>
            <a:endParaRPr lang="en-US" altLang="ko-KR" sz="24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ko-KR" sz="2400"/>
          </a:p>
          <a:p>
            <a:pPr marL="0" indent="0">
              <a:lnSpc>
                <a:spcPct val="90000"/>
              </a:lnSpc>
              <a:spcBef>
                <a:spcPts val="0"/>
              </a:spcBef>
              <a:buSzPts val="2400"/>
              <a:buNone/>
            </a:pPr>
            <a:r>
              <a:rPr lang="en-US" altLang="ko-KR"/>
              <a:t>[1]</a:t>
            </a:r>
            <a:r>
              <a:rPr lang="ko-KR" altLang="en-US"/>
              <a:t>논문에서는 데이터 </a:t>
            </a:r>
            <a:r>
              <a:rPr lang="ko-KR" altLang="en-US" err="1"/>
              <a:t>전처리</a:t>
            </a:r>
            <a:r>
              <a:rPr lang="ko-KR" altLang="en-US"/>
              <a:t> 후</a:t>
            </a:r>
            <a:r>
              <a:rPr lang="en-US" altLang="ko-KR"/>
              <a:t>, Extra Tree, Random Forest, KNN, SVM </a:t>
            </a:r>
            <a:r>
              <a:rPr lang="ko-KR" altLang="en-US"/>
              <a:t>알고리즘을 이용해서 </a:t>
            </a:r>
            <a:r>
              <a:rPr lang="en-US" altLang="ko-KR"/>
              <a:t>Driver Profile</a:t>
            </a:r>
            <a:r>
              <a:rPr lang="ko-KR" altLang="en-US"/>
              <a:t>을 만들고</a:t>
            </a:r>
            <a:r>
              <a:rPr lang="en-US" altLang="ko-KR"/>
              <a:t>, </a:t>
            </a:r>
            <a:r>
              <a:rPr lang="ko-KR" altLang="en-US"/>
              <a:t>테스트 데이터를 모델에 입력하여 운전자를 식별하는 방법을 제시한다</a:t>
            </a:r>
            <a:r>
              <a:rPr lang="en-US" altLang="ko-KR"/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ko-KR"/>
          </a:p>
          <a:p>
            <a:pPr marL="0" indent="0">
              <a:lnSpc>
                <a:spcPct val="90000"/>
              </a:lnSpc>
              <a:spcBef>
                <a:spcPts val="0"/>
              </a:spcBef>
              <a:buSzPts val="2400"/>
              <a:buNone/>
            </a:pPr>
            <a:r>
              <a:rPr lang="en-US" altLang="ko-KR"/>
              <a:t>Random Forest</a:t>
            </a:r>
            <a:r>
              <a:rPr lang="ko-KR" altLang="en-US"/>
              <a:t>알고리즘은 복수의 </a:t>
            </a:r>
            <a:r>
              <a:rPr lang="en-US" altLang="ko-KR"/>
              <a:t>Decision Tree</a:t>
            </a:r>
            <a:r>
              <a:rPr lang="ko-KR" altLang="en-US"/>
              <a:t>를 앙상블 기법으로 묶어</a:t>
            </a:r>
            <a:r>
              <a:rPr lang="en-US" altLang="ko-KR"/>
              <a:t>, </a:t>
            </a:r>
            <a:r>
              <a:rPr lang="ko-KR" altLang="en-US"/>
              <a:t>가장 많이 득표한 결과를 최종적으로 선택하게 되는데</a:t>
            </a:r>
            <a:r>
              <a:rPr lang="en-US" altLang="ko-KR"/>
              <a:t>, 각</a:t>
            </a:r>
            <a:r>
              <a:rPr lang="ko-KR" altLang="en-US"/>
              <a:t> </a:t>
            </a:r>
            <a:r>
              <a:rPr lang="en-US" altLang="ko-KR"/>
              <a:t>Decision Tree</a:t>
            </a:r>
            <a:r>
              <a:rPr lang="ko-KR" altLang="en-US"/>
              <a:t>는 </a:t>
            </a:r>
            <a:r>
              <a:rPr lang="en-US" altLang="ko-KR"/>
              <a:t>Feature</a:t>
            </a:r>
            <a:r>
              <a:rPr lang="ko-KR" altLang="en-US"/>
              <a:t>들의 </a:t>
            </a:r>
            <a:r>
              <a:rPr lang="en-US" altLang="ko-KR"/>
              <a:t>Entropy</a:t>
            </a:r>
            <a:r>
              <a:rPr lang="ko-KR" altLang="en-US"/>
              <a:t>를 바탕으로 분류를 하고, 이때 값에 잡음이 더해지면 </a:t>
            </a:r>
            <a:r>
              <a:rPr lang="ko-KR" altLang="en-US" err="1"/>
              <a:t>Entropy가</a:t>
            </a:r>
            <a:r>
              <a:rPr lang="ko-KR" altLang="en-US"/>
              <a:t> 높아져서 개인정보 식별의 위험이 낮아질 것이다.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3F03E1-F6F0-441E-A3B1-3082489D4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707" y="4690982"/>
            <a:ext cx="6754585" cy="157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7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/>
          <p:nvPr/>
        </p:nvSpPr>
        <p:spPr>
          <a:xfrm>
            <a:off x="6553200" y="6381750"/>
            <a:ext cx="2133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13</a:t>
            </a:fld>
            <a:endParaRPr/>
          </a:p>
        </p:txBody>
      </p:sp>
      <p:sp>
        <p:nvSpPr>
          <p:cNvPr id="236" name="Google Shape;236;p10"/>
          <p:cNvSpPr txBox="1">
            <a:spLocks noGrp="1"/>
          </p:cNvSpPr>
          <p:nvPr>
            <p:ph type="title"/>
          </p:nvPr>
        </p:nvSpPr>
        <p:spPr>
          <a:xfrm>
            <a:off x="457200" y="620712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Methodology</a:t>
            </a:r>
            <a:endParaRPr/>
          </a:p>
        </p:txBody>
      </p:sp>
      <p:sp>
        <p:nvSpPr>
          <p:cNvPr id="237" name="Google Shape;237;p10"/>
          <p:cNvSpPr txBox="1">
            <a:spLocks noGrp="1"/>
          </p:cNvSpPr>
          <p:nvPr>
            <p:ph type="body" idx="1"/>
          </p:nvPr>
        </p:nvSpPr>
        <p:spPr>
          <a:xfrm>
            <a:off x="457200" y="1379537"/>
            <a:ext cx="8229600" cy="478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ko-KR" altLang="en-US" sz="2400"/>
              <a:t>도난 탐지 방법론</a:t>
            </a:r>
            <a:endParaRPr lang="en-US" altLang="ko-KR" sz="24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ko-KR" sz="24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/>
              <a:t>[2]</a:t>
            </a:r>
            <a:r>
              <a:rPr lang="ko-KR" altLang="en-US"/>
              <a:t>논문의 경우 </a:t>
            </a:r>
            <a:r>
              <a:rPr lang="en-US" altLang="ko-KR"/>
              <a:t>K-means</a:t>
            </a:r>
            <a:r>
              <a:rPr lang="ko-KR" altLang="en-US"/>
              <a:t>알고리즘을 이용하여 기존 </a:t>
            </a:r>
            <a:r>
              <a:rPr lang="en-US" altLang="ko-KR"/>
              <a:t>Driver Data</a:t>
            </a:r>
            <a:r>
              <a:rPr lang="ko-KR" altLang="en-US"/>
              <a:t> </a:t>
            </a:r>
            <a:r>
              <a:rPr lang="en-US" altLang="ko-KR"/>
              <a:t>Pattern</a:t>
            </a:r>
            <a:r>
              <a:rPr lang="ko-KR" altLang="en-US"/>
              <a:t>을 클러스터화 시킨다</a:t>
            </a:r>
            <a:r>
              <a:rPr lang="en-US" altLang="ko-KR"/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altLang="en-US"/>
              <a:t>이후 테스트하고자 하는 주행 데이터 패턴을 클러스터와 비교하여</a:t>
            </a:r>
            <a:r>
              <a:rPr lang="en-US" altLang="ko-KR"/>
              <a:t>, </a:t>
            </a:r>
            <a:r>
              <a:rPr lang="ko-KR" altLang="en-US"/>
              <a:t>기존 운전자 패턴과 비슷하게 </a:t>
            </a:r>
            <a:r>
              <a:rPr lang="en-US" altLang="ko-KR"/>
              <a:t>reconstruct </a:t>
            </a:r>
            <a:r>
              <a:rPr lang="ko-KR" altLang="en-US"/>
              <a:t>시킨다</a:t>
            </a:r>
            <a:r>
              <a:rPr lang="en-US" altLang="ko-KR"/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/>
              <a:t>Reconstruct</a:t>
            </a:r>
            <a:r>
              <a:rPr lang="ko-KR" altLang="en-US"/>
              <a:t>된</a:t>
            </a:r>
            <a:r>
              <a:rPr lang="en-US" altLang="ko-KR"/>
              <a:t> </a:t>
            </a:r>
            <a:r>
              <a:rPr lang="ko-KR" altLang="en-US"/>
              <a:t>패턴과 테스트 패턴 사이의 </a:t>
            </a:r>
            <a:r>
              <a:rPr lang="en-US" altLang="ko-KR"/>
              <a:t>Error</a:t>
            </a:r>
            <a:r>
              <a:rPr lang="ko-KR" altLang="en-US"/>
              <a:t>를 검출하여</a:t>
            </a:r>
            <a:r>
              <a:rPr lang="en-US" altLang="ko-KR"/>
              <a:t>, </a:t>
            </a:r>
            <a:r>
              <a:rPr lang="ko-KR" altLang="en-US"/>
              <a:t>차이가 있을 경우 도난으로 탐지한다</a:t>
            </a:r>
            <a:r>
              <a:rPr lang="en-US" altLang="ko-KR"/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altLang="en-US"/>
              <a:t>우리는 이를 바탕으로 차등정보보호를 적용한 데이터에서도 데이터 패턴을 활용할 수 있는지 확인해보려고 한다</a:t>
            </a:r>
            <a:r>
              <a:rPr lang="en-US" altLang="ko-KR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26553A8-188C-4099-A351-CF1A0BC38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614" y="4279219"/>
            <a:ext cx="5588772" cy="204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37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/>
          <p:nvPr/>
        </p:nvSpPr>
        <p:spPr>
          <a:xfrm>
            <a:off x="6553200" y="6381750"/>
            <a:ext cx="2133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14</a:t>
            </a:fld>
            <a:endParaRPr/>
          </a:p>
        </p:txBody>
      </p:sp>
      <p:sp>
        <p:nvSpPr>
          <p:cNvPr id="236" name="Google Shape;236;p10"/>
          <p:cNvSpPr txBox="1">
            <a:spLocks noGrp="1"/>
          </p:cNvSpPr>
          <p:nvPr>
            <p:ph type="title"/>
          </p:nvPr>
        </p:nvSpPr>
        <p:spPr>
          <a:xfrm>
            <a:off x="457200" y="620712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Experiment </a:t>
            </a:r>
            <a:endParaRPr/>
          </a:p>
        </p:txBody>
      </p:sp>
      <p:sp>
        <p:nvSpPr>
          <p:cNvPr id="237" name="Google Shape;237;p10"/>
          <p:cNvSpPr txBox="1">
            <a:spLocks noGrp="1"/>
          </p:cNvSpPr>
          <p:nvPr>
            <p:ph type="body" idx="1"/>
          </p:nvPr>
        </p:nvSpPr>
        <p:spPr>
          <a:xfrm>
            <a:off x="457200" y="1379537"/>
            <a:ext cx="8229600" cy="478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ko-KR" altLang="en-US" sz="2400"/>
              <a:t>비식별화 전</a:t>
            </a:r>
            <a:r>
              <a:rPr lang="en-US" altLang="ko-KR" sz="2400"/>
              <a:t>/</a:t>
            </a:r>
            <a:r>
              <a:rPr lang="ko-KR" altLang="en-US" sz="2400"/>
              <a:t>후 데이터셋 비교</a:t>
            </a:r>
            <a:endParaRPr lang="en-US" altLang="ko-KR" sz="2400"/>
          </a:p>
          <a:p>
            <a:pPr marL="3429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endParaRPr lang="en-US" sz="24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4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sz="2400"/>
            </a:br>
            <a:endParaRPr sz="2400"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CF2FA6-7AFB-4712-88EF-8DF349AE7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759" y="5274302"/>
            <a:ext cx="2693436" cy="9080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0D1D64D-B6FB-438E-9929-D34B79588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759" y="3129218"/>
            <a:ext cx="2693437" cy="8517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B7884A-5FE4-4DA3-B5A9-138B95436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759" y="4173640"/>
            <a:ext cx="2693436" cy="9080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78082C-7B82-47BD-B0C1-45F245CFE8DD}"/>
              </a:ext>
            </a:extLst>
          </p:cNvPr>
          <p:cNvSpPr txBox="1"/>
          <p:nvPr/>
        </p:nvSpPr>
        <p:spPr>
          <a:xfrm>
            <a:off x="515166" y="3401218"/>
            <a:ext cx="74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ε=0.5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139090-606E-465D-9968-DA39FCD2F29D}"/>
              </a:ext>
            </a:extLst>
          </p:cNvPr>
          <p:cNvSpPr txBox="1"/>
          <p:nvPr/>
        </p:nvSpPr>
        <p:spPr>
          <a:xfrm>
            <a:off x="515166" y="4473760"/>
            <a:ext cx="74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ε=1.3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824DF3-6050-4135-A69A-B695883D702E}"/>
              </a:ext>
            </a:extLst>
          </p:cNvPr>
          <p:cNvSpPr txBox="1"/>
          <p:nvPr/>
        </p:nvSpPr>
        <p:spPr>
          <a:xfrm>
            <a:off x="515166" y="5574422"/>
            <a:ext cx="74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ε=4.3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377EF9-4121-41AD-8089-D9DB7E16E759}"/>
              </a:ext>
            </a:extLst>
          </p:cNvPr>
          <p:cNvSpPr/>
          <p:nvPr/>
        </p:nvSpPr>
        <p:spPr>
          <a:xfrm>
            <a:off x="4572000" y="2325349"/>
            <a:ext cx="41148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>
                <a:latin typeface="Arial" panose="020B0604020202020204" pitchFamily="34" charset="0"/>
              </a:rPr>
              <a:t>원본 데이터와 비교를 하였을 때</a:t>
            </a:r>
            <a:endParaRPr lang="en-US" altLang="ko-KR">
              <a:latin typeface="Arial" panose="020B0604020202020204" pitchFamily="34" charset="0"/>
            </a:endParaRPr>
          </a:p>
          <a:p>
            <a:pPr fontAlgn="base"/>
            <a:r>
              <a:rPr lang="en-US" altLang="ko-KR">
                <a:latin typeface="Arial" panose="020B0604020202020204" pitchFamily="34" charset="0"/>
              </a:rPr>
              <a:t>ε</a:t>
            </a:r>
            <a:r>
              <a:rPr lang="ko-KR" altLang="en-US">
                <a:latin typeface="Arial" panose="020B0604020202020204" pitchFamily="34" charset="0"/>
              </a:rPr>
              <a:t>가</a:t>
            </a:r>
            <a:r>
              <a:rPr lang="en-US" altLang="ko-KR">
                <a:latin typeface="Arial" panose="020B0604020202020204" pitchFamily="34" charset="0"/>
              </a:rPr>
              <a:t> </a:t>
            </a:r>
            <a:r>
              <a:rPr lang="en-US" altLang="ko-KR" err="1">
                <a:latin typeface="Arial" panose="020B0604020202020204" pitchFamily="34" charset="0"/>
              </a:rPr>
              <a:t>작을</a:t>
            </a:r>
            <a:r>
              <a:rPr lang="en-US" altLang="ko-KR">
                <a:latin typeface="Arial" panose="020B0604020202020204" pitchFamily="34" charset="0"/>
              </a:rPr>
              <a:t> </a:t>
            </a:r>
            <a:r>
              <a:rPr lang="en-US" altLang="ko-KR" err="1">
                <a:latin typeface="Arial" panose="020B0604020202020204" pitchFamily="34" charset="0"/>
              </a:rPr>
              <a:t>수록</a:t>
            </a:r>
            <a:r>
              <a:rPr lang="en-US" altLang="ko-KR">
                <a:latin typeface="Arial" panose="020B0604020202020204" pitchFamily="34" charset="0"/>
              </a:rPr>
              <a:t> </a:t>
            </a:r>
            <a:r>
              <a:rPr lang="ko-KR" altLang="en-US">
                <a:latin typeface="Arial" panose="020B0604020202020204" pitchFamily="34" charset="0"/>
              </a:rPr>
              <a:t>이중지수분포 함수의</a:t>
            </a:r>
            <a:r>
              <a:rPr lang="en-US" altLang="ko-KR">
                <a:latin typeface="Arial" panose="020B0604020202020204" pitchFamily="34" charset="0"/>
              </a:rPr>
              <a:t> scale parameter</a:t>
            </a:r>
            <a:r>
              <a:rPr lang="ko-KR" altLang="en-US">
                <a:latin typeface="Arial" panose="020B0604020202020204" pitchFamily="34" charset="0"/>
              </a:rPr>
              <a:t>가 커져</a:t>
            </a:r>
            <a:r>
              <a:rPr lang="en-US" altLang="ko-KR">
                <a:latin typeface="Arial" panose="020B0604020202020204" pitchFamily="34" charset="0"/>
              </a:rPr>
              <a:t>, </a:t>
            </a:r>
            <a:r>
              <a:rPr lang="ko-KR" altLang="en-US">
                <a:latin typeface="Arial" panose="020B0604020202020204" pitchFamily="34" charset="0"/>
              </a:rPr>
              <a:t>잡음의 크기가 커지게 된다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  <a:endParaRPr lang="en-US" altLang="ko-KR"/>
          </a:p>
          <a:p>
            <a:pPr fontAlgn="base"/>
            <a:r>
              <a:rPr lang="en-US" altLang="ko-KR">
                <a:latin typeface="Arial" panose="020B0604020202020204" pitchFamily="34" charset="0"/>
              </a:rPr>
              <a:t>​</a:t>
            </a:r>
          </a:p>
          <a:p>
            <a:pPr fontAlgn="base"/>
            <a:endParaRPr lang="en-US" altLang="ko-KR"/>
          </a:p>
          <a:p>
            <a:pPr fontAlgn="base"/>
            <a:r>
              <a:rPr lang="en-US" altLang="ko-KR">
                <a:latin typeface="Arial" panose="020B0604020202020204" pitchFamily="34" charset="0"/>
              </a:rPr>
              <a:t>ε </a:t>
            </a:r>
            <a:r>
              <a:rPr lang="ko-KR" altLang="ko-KR">
                <a:latin typeface="Arial" panose="020B0604020202020204" pitchFamily="34" charset="0"/>
              </a:rPr>
              <a:t>의</a:t>
            </a:r>
            <a:r>
              <a:rPr lang="en-US" altLang="ko-KR">
                <a:latin typeface="Arial" panose="020B0604020202020204" pitchFamily="34" charset="0"/>
              </a:rPr>
              <a:t> </a:t>
            </a:r>
            <a:r>
              <a:rPr lang="en-US" altLang="ko-KR" err="1">
                <a:latin typeface="Arial" panose="020B0604020202020204" pitchFamily="34" charset="0"/>
              </a:rPr>
              <a:t>선택에</a:t>
            </a:r>
            <a:r>
              <a:rPr lang="en-US" altLang="ko-KR">
                <a:latin typeface="Arial" panose="020B0604020202020204" pitchFamily="34" charset="0"/>
              </a:rPr>
              <a:t> </a:t>
            </a:r>
            <a:r>
              <a:rPr lang="en-US" altLang="ko-KR" err="1">
                <a:latin typeface="Arial" panose="020B0604020202020204" pitchFamily="34" charset="0"/>
              </a:rPr>
              <a:t>따라서</a:t>
            </a:r>
            <a:r>
              <a:rPr lang="en-US" altLang="ko-KR">
                <a:latin typeface="Arial" panose="020B0604020202020204" pitchFamily="34" charset="0"/>
              </a:rPr>
              <a:t>, </a:t>
            </a:r>
            <a:r>
              <a:rPr lang="en-US" altLang="ko-KR" err="1">
                <a:latin typeface="Arial" panose="020B0604020202020204" pitchFamily="34" charset="0"/>
              </a:rPr>
              <a:t>차등정보보호의</a:t>
            </a:r>
            <a:r>
              <a:rPr lang="en-US" altLang="ko-KR">
                <a:latin typeface="Arial" panose="020B0604020202020204" pitchFamily="34" charset="0"/>
              </a:rPr>
              <a:t> </a:t>
            </a:r>
            <a:r>
              <a:rPr lang="ko-KR" altLang="en-US">
                <a:latin typeface="Arial" panose="020B0604020202020204" pitchFamily="34" charset="0"/>
              </a:rPr>
              <a:t>수준을</a:t>
            </a:r>
            <a:r>
              <a:rPr lang="en-US" altLang="ko-KR">
                <a:latin typeface="Arial" panose="020B0604020202020204" pitchFamily="34" charset="0"/>
              </a:rPr>
              <a:t> </a:t>
            </a:r>
            <a:r>
              <a:rPr lang="en-US" altLang="ko-KR" err="1">
                <a:latin typeface="Arial" panose="020B0604020202020204" pitchFamily="34" charset="0"/>
              </a:rPr>
              <a:t>결정할</a:t>
            </a:r>
            <a:r>
              <a:rPr lang="en-US" altLang="ko-KR">
                <a:latin typeface="Arial" panose="020B0604020202020204" pitchFamily="34" charset="0"/>
              </a:rPr>
              <a:t> 수 있</a:t>
            </a:r>
            <a:r>
              <a:rPr lang="ko-KR" altLang="en-US">
                <a:latin typeface="Arial" panose="020B0604020202020204" pitchFamily="34" charset="0"/>
              </a:rPr>
              <a:t>기 때문에</a:t>
            </a:r>
            <a:r>
              <a:rPr lang="en-US" altLang="ko-KR">
                <a:latin typeface="Arial" panose="020B0604020202020204" pitchFamily="34" charset="0"/>
              </a:rPr>
              <a:t>, </a:t>
            </a:r>
            <a:r>
              <a:rPr lang="ko-KR" altLang="en-US">
                <a:latin typeface="Arial" panose="020B0604020202020204" pitchFamily="34" charset="0"/>
              </a:rPr>
              <a:t>데이터가 활용되는 시나리오에 따라서 적절한 </a:t>
            </a:r>
            <a:r>
              <a:rPr lang="en-US" altLang="ko-KR">
                <a:latin typeface="Arial" panose="020B0604020202020204" pitchFamily="34" charset="0"/>
              </a:rPr>
              <a:t>ε</a:t>
            </a:r>
            <a:r>
              <a:rPr lang="ko-KR" altLang="en-US">
                <a:latin typeface="Arial" panose="020B0604020202020204" pitchFamily="34" charset="0"/>
              </a:rPr>
              <a:t>값을 </a:t>
            </a:r>
            <a:r>
              <a:rPr lang="ko-KR" altLang="en-US" err="1">
                <a:latin typeface="Arial" panose="020B0604020202020204" pitchFamily="34" charset="0"/>
              </a:rPr>
              <a:t>선택하는것이</a:t>
            </a:r>
            <a:r>
              <a:rPr lang="ko-KR" altLang="en-US">
                <a:latin typeface="Arial" panose="020B0604020202020204" pitchFamily="34" charset="0"/>
              </a:rPr>
              <a:t> 중요하다</a:t>
            </a:r>
            <a:r>
              <a:rPr lang="en-US" altLang="ko-KR">
                <a:latin typeface="Arial" panose="020B0604020202020204" pitchFamily="34" charset="0"/>
              </a:rPr>
              <a:t>.</a:t>
            </a:r>
            <a:endParaRPr lang="en-US" altLang="ko-KR"/>
          </a:p>
          <a:p>
            <a:pPr fontAlgn="base"/>
            <a:r>
              <a:rPr lang="en-US" altLang="ko-KR">
                <a:latin typeface="Arial" panose="020B0604020202020204" pitchFamily="34" charset="0"/>
              </a:rPr>
              <a:t>​</a:t>
            </a:r>
          </a:p>
          <a:p>
            <a:pPr fontAlgn="base"/>
            <a:endParaRPr lang="en-US" altLang="ko-KR"/>
          </a:p>
          <a:p>
            <a:pPr fontAlgn="base"/>
            <a:r>
              <a:rPr lang="en-US" altLang="ko-KR"/>
              <a:t>ε</a:t>
            </a:r>
            <a:r>
              <a:rPr lang="en-US" altLang="ko-KR">
                <a:latin typeface="Arial" panose="020B0604020202020204" pitchFamily="34" charset="0"/>
              </a:rPr>
              <a:t> </a:t>
            </a:r>
            <a:r>
              <a:rPr lang="ko-KR" altLang="en-US">
                <a:solidFill>
                  <a:srgbClr val="0000FF"/>
                </a:solidFill>
                <a:latin typeface="Arial" panose="020B0604020202020204" pitchFamily="34" charset="0"/>
              </a:rPr>
              <a:t>↓↓</a:t>
            </a:r>
            <a:r>
              <a:rPr lang="en-US" altLang="ko-KR">
                <a:latin typeface="Arial" panose="020B0604020202020204" pitchFamily="34" charset="0"/>
              </a:rPr>
              <a:t>: </a:t>
            </a:r>
            <a:r>
              <a:rPr lang="ko-KR" altLang="ko-KR">
                <a:latin typeface="Arial" panose="020B0604020202020204" pitchFamily="34" charset="0"/>
              </a:rPr>
              <a:t>운전자의 패턴 상실</a:t>
            </a:r>
            <a:r>
              <a:rPr lang="en-US" altLang="ko-KR">
                <a:latin typeface="Arial" panose="020B0604020202020204" pitchFamily="34" charset="0"/>
              </a:rPr>
              <a:t>​</a:t>
            </a:r>
            <a:endParaRPr lang="en-US" altLang="ko-KR"/>
          </a:p>
          <a:p>
            <a:pPr fontAlgn="base"/>
            <a:r>
              <a:rPr lang="en-US" altLang="ko-KR"/>
              <a:t>ε</a:t>
            </a:r>
            <a:r>
              <a:rPr lang="en-US" altLang="ko-KR">
                <a:ea typeface="Arial" panose="020B0604020202020204" pitchFamily="34" charset="0"/>
              </a:rPr>
              <a:t> </a:t>
            </a:r>
            <a:r>
              <a:rPr lang="ko-KR" altLang="en-US">
                <a:solidFill>
                  <a:srgbClr val="FF0000"/>
                </a:solidFill>
                <a:ea typeface="Arial" panose="020B0604020202020204" pitchFamily="34" charset="0"/>
              </a:rPr>
              <a:t>↑↑</a:t>
            </a:r>
            <a:r>
              <a:rPr lang="en-US" altLang="ko-KR">
                <a:ea typeface="Arial" panose="020B0604020202020204" pitchFamily="34" charset="0"/>
              </a:rPr>
              <a:t>: </a:t>
            </a:r>
            <a:r>
              <a:rPr lang="en-US" altLang="ko-KR" err="1">
                <a:ea typeface="Arial" panose="020B0604020202020204" pitchFamily="34" charset="0"/>
              </a:rPr>
              <a:t>약한</a:t>
            </a:r>
            <a:r>
              <a:rPr lang="en-US" altLang="ko-KR">
                <a:ea typeface="Arial" panose="020B0604020202020204" pitchFamily="34" charset="0"/>
              </a:rPr>
              <a:t> </a:t>
            </a:r>
            <a:r>
              <a:rPr lang="en-US" altLang="ko-KR" err="1">
                <a:ea typeface="Arial" panose="020B0604020202020204" pitchFamily="34" charset="0"/>
              </a:rPr>
              <a:t>비식별화</a:t>
            </a:r>
            <a:r>
              <a:rPr lang="ko-KR" altLang="ko-KR">
                <a:ea typeface="Arial" panose="020B0604020202020204" pitchFamily="34" charset="0"/>
              </a:rPr>
              <a:t>​</a:t>
            </a:r>
            <a:endParaRPr lang="ko-KR" altLang="ko-KR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133644C-F64D-413D-978D-D085FC1D0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952" y="2090283"/>
            <a:ext cx="2685243" cy="8462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C3255A7-53F8-446A-9130-68833B2B4D38}"/>
              </a:ext>
            </a:extLst>
          </p:cNvPr>
          <p:cNvSpPr txBox="1"/>
          <p:nvPr/>
        </p:nvSpPr>
        <p:spPr>
          <a:xfrm>
            <a:off x="515166" y="2393466"/>
            <a:ext cx="74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원본</a:t>
            </a:r>
          </a:p>
        </p:txBody>
      </p:sp>
    </p:spTree>
    <p:extLst>
      <p:ext uri="{BB962C8B-B14F-4D97-AF65-F5344CB8AC3E}">
        <p14:creationId xmlns:p14="http://schemas.microsoft.com/office/powerpoint/2010/main" val="2398467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8f6af8798_1_0"/>
          <p:cNvSpPr txBox="1">
            <a:spLocks noGrp="1"/>
          </p:cNvSpPr>
          <p:nvPr>
            <p:ph type="title"/>
          </p:nvPr>
        </p:nvSpPr>
        <p:spPr>
          <a:xfrm>
            <a:off x="457200" y="620712"/>
            <a:ext cx="8229600" cy="647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Experiment / </a:t>
            </a:r>
            <a:r>
              <a:rPr lang="en-US" err="1"/>
              <a:t>성능</a:t>
            </a:r>
            <a:r>
              <a:rPr lang="en-US"/>
              <a:t> </a:t>
            </a:r>
            <a:r>
              <a:rPr lang="en-US" err="1"/>
              <a:t>평가</a:t>
            </a:r>
            <a:endParaRPr/>
          </a:p>
        </p:txBody>
      </p:sp>
      <p:sp>
        <p:nvSpPr>
          <p:cNvPr id="244" name="Google Shape;244;g88f6af8798_1_0"/>
          <p:cNvSpPr txBox="1">
            <a:spLocks noGrp="1"/>
          </p:cNvSpPr>
          <p:nvPr>
            <p:ph type="body" idx="1"/>
          </p:nvPr>
        </p:nvSpPr>
        <p:spPr>
          <a:xfrm>
            <a:off x="457200" y="1379537"/>
            <a:ext cx="8229600" cy="47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ko-KR" altLang="en-US"/>
              <a:t>평가</a:t>
            </a:r>
            <a:endParaRPr lang="ko-KR" altLang="en-US" sz="1400"/>
          </a:p>
          <a:p>
            <a:pPr marL="800100" lvl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/>
              <a:t>운전자 식별</a:t>
            </a:r>
            <a:r>
              <a:rPr lang="en-US" altLang="ko-KR"/>
              <a:t>(Random forest)</a:t>
            </a:r>
          </a:p>
          <a:p>
            <a:pPr marL="742950" lvl="0" indent="-2857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400"/>
          </a:p>
          <a:p>
            <a:pPr marL="742950" lvl="0" indent="-285750">
              <a:lnSpc>
                <a:spcPct val="115000"/>
              </a:lnSpc>
              <a:spcBef>
                <a:spcPts val="700"/>
              </a:spcBef>
              <a:buSzPts val="1100"/>
              <a:buFontTx/>
              <a:buChar char="-"/>
            </a:pPr>
            <a:r>
              <a:rPr lang="en-US" altLang="ko-KR" sz="1600" b="0">
                <a:solidFill>
                  <a:srgbClr val="000000"/>
                </a:solidFill>
              </a:rPr>
              <a:t>ε</a:t>
            </a:r>
            <a:r>
              <a:rPr lang="ko-KR" altLang="en-US" sz="1400" b="0">
                <a:solidFill>
                  <a:srgbClr val="000000"/>
                </a:solidFill>
              </a:rPr>
              <a:t>값이 감소할수록</a:t>
            </a:r>
            <a:r>
              <a:rPr lang="en-US" altLang="ko-KR" sz="1400" b="0">
                <a:solidFill>
                  <a:srgbClr val="000000"/>
                </a:solidFill>
              </a:rPr>
              <a:t> </a:t>
            </a:r>
            <a:r>
              <a:rPr lang="ko-KR" altLang="en-US" sz="1400" b="0">
                <a:solidFill>
                  <a:srgbClr val="000000"/>
                </a:solidFill>
              </a:rPr>
              <a:t>잡음의 크기가 커져</a:t>
            </a:r>
            <a:br>
              <a:rPr lang="en-US" altLang="ko-KR" sz="1400" b="0">
                <a:solidFill>
                  <a:srgbClr val="000000"/>
                </a:solidFill>
              </a:rPr>
            </a:br>
            <a:r>
              <a:rPr lang="ko-KR" altLang="en-US" sz="1400" b="0">
                <a:solidFill>
                  <a:srgbClr val="000000"/>
                </a:solidFill>
              </a:rPr>
              <a:t>기존 데이터의 </a:t>
            </a:r>
            <a:r>
              <a:rPr lang="en-US" altLang="ko-KR" sz="1400" b="0">
                <a:solidFill>
                  <a:srgbClr val="000000"/>
                </a:solidFill>
              </a:rPr>
              <a:t>deviation</a:t>
            </a:r>
            <a:r>
              <a:rPr lang="ko-KR" altLang="en-US" sz="1400" b="0">
                <a:solidFill>
                  <a:srgbClr val="000000"/>
                </a:solidFill>
              </a:rPr>
              <a:t>이 상승하여</a:t>
            </a:r>
            <a:r>
              <a:rPr lang="en-US" altLang="ko-KR" sz="1400" b="0">
                <a:solidFill>
                  <a:srgbClr val="000000"/>
                </a:solidFill>
              </a:rPr>
              <a:t>,</a:t>
            </a:r>
            <a:br>
              <a:rPr lang="en-US" altLang="ko-KR" sz="1400" b="0">
                <a:solidFill>
                  <a:srgbClr val="000000"/>
                </a:solidFill>
              </a:rPr>
            </a:br>
            <a:r>
              <a:rPr lang="en-US" altLang="ko-KR" sz="1400" b="0">
                <a:solidFill>
                  <a:srgbClr val="000000"/>
                </a:solidFill>
              </a:rPr>
              <a:t>Tree</a:t>
            </a:r>
            <a:r>
              <a:rPr lang="ko-KR" altLang="en-US" sz="1400" b="0">
                <a:solidFill>
                  <a:srgbClr val="000000"/>
                </a:solidFill>
              </a:rPr>
              <a:t>의 </a:t>
            </a:r>
            <a:r>
              <a:rPr lang="en-US" altLang="ko-KR" sz="1400" b="0">
                <a:solidFill>
                  <a:srgbClr val="000000"/>
                </a:solidFill>
              </a:rPr>
              <a:t>Entropy</a:t>
            </a:r>
            <a:r>
              <a:rPr lang="ko-KR" altLang="en-US" sz="1400" b="0">
                <a:solidFill>
                  <a:srgbClr val="000000"/>
                </a:solidFill>
              </a:rPr>
              <a:t>값이 감소하여</a:t>
            </a:r>
            <a:br>
              <a:rPr lang="en-US" altLang="ko-KR" sz="1400" b="0">
                <a:solidFill>
                  <a:srgbClr val="000000"/>
                </a:solidFill>
              </a:rPr>
            </a:br>
            <a:r>
              <a:rPr lang="ko-KR" altLang="en-US" sz="1400" b="0">
                <a:solidFill>
                  <a:srgbClr val="000000"/>
                </a:solidFill>
              </a:rPr>
              <a:t>분류의 성능이 감소하게 된다</a:t>
            </a:r>
            <a:r>
              <a:rPr lang="en-US" altLang="ko-KR" sz="1400" b="0">
                <a:solidFill>
                  <a:srgbClr val="000000"/>
                </a:solidFill>
              </a:rPr>
              <a:t>.</a:t>
            </a:r>
          </a:p>
          <a:p>
            <a:pPr marL="742950" lvl="0" indent="-285750">
              <a:lnSpc>
                <a:spcPct val="115000"/>
              </a:lnSpc>
              <a:spcBef>
                <a:spcPts val="700"/>
              </a:spcBef>
              <a:buSzPts val="1100"/>
              <a:buFontTx/>
              <a:buChar char="-"/>
            </a:pPr>
            <a:r>
              <a:rPr lang="ko-KR" altLang="en-US" sz="1400" b="0"/>
              <a:t>우측 결과그래프를 통해 </a:t>
            </a:r>
            <a:r>
              <a:rPr lang="en-US" altLang="ko-KR" sz="1600" b="0"/>
              <a:t>ε</a:t>
            </a:r>
            <a:r>
              <a:rPr lang="ko-KR" altLang="en-US" sz="1400" b="0"/>
              <a:t>값에 따른 </a:t>
            </a:r>
            <a:br>
              <a:rPr lang="en-US" altLang="ko-KR" sz="1400" b="0"/>
            </a:br>
            <a:r>
              <a:rPr lang="ko-KR" altLang="en-US" sz="1400" b="0"/>
              <a:t>분류 정확도 상승 경향성을 확인할 수 있다</a:t>
            </a:r>
            <a:r>
              <a:rPr lang="en-US" altLang="ko-KR" sz="1400" b="0"/>
              <a:t>.</a:t>
            </a:r>
          </a:p>
          <a:p>
            <a:pPr marL="742950" lvl="0" indent="-285750">
              <a:lnSpc>
                <a:spcPct val="115000"/>
              </a:lnSpc>
              <a:spcBef>
                <a:spcPts val="700"/>
              </a:spcBef>
              <a:buSzPts val="1100"/>
              <a:buFontTx/>
              <a:buChar char="-"/>
            </a:pPr>
            <a:endParaRPr lang="en-US" altLang="ko-KR" sz="1400" b="0"/>
          </a:p>
          <a:p>
            <a:pPr marL="742950" lvl="0" indent="-285750">
              <a:lnSpc>
                <a:spcPct val="115000"/>
              </a:lnSpc>
              <a:spcBef>
                <a:spcPts val="700"/>
              </a:spcBef>
              <a:buSzPts val="1100"/>
              <a:buFontTx/>
              <a:buChar char="-"/>
            </a:pPr>
            <a:r>
              <a:rPr lang="ko-KR" altLang="en-US" sz="1400"/>
              <a:t>차등 정보보호 과정의 적용을 통해</a:t>
            </a:r>
            <a:br>
              <a:rPr lang="en-US" altLang="ko-KR" sz="1400"/>
            </a:br>
            <a:r>
              <a:rPr lang="ko-KR" altLang="en-US" sz="1400"/>
              <a:t>주행 데이터에서의 개인 식별 가능성을</a:t>
            </a:r>
            <a:br>
              <a:rPr lang="en-US" altLang="ko-KR" sz="1400"/>
            </a:br>
            <a:r>
              <a:rPr lang="ko-KR" altLang="en-US" sz="1400"/>
              <a:t>낮출 수 있다</a:t>
            </a:r>
            <a:r>
              <a:rPr lang="en-US" altLang="ko-KR" sz="1400"/>
              <a:t>.</a:t>
            </a:r>
          </a:p>
        </p:txBody>
      </p:sp>
      <p:sp>
        <p:nvSpPr>
          <p:cNvPr id="245" name="Google Shape;245;g88f6af8798_1_0"/>
          <p:cNvSpPr txBox="1">
            <a:spLocks noGrp="1"/>
          </p:cNvSpPr>
          <p:nvPr>
            <p:ph type="sldNum" idx="12"/>
          </p:nvPr>
        </p:nvSpPr>
        <p:spPr>
          <a:xfrm>
            <a:off x="6553200" y="6381750"/>
            <a:ext cx="2133600" cy="36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6896BD99-8F32-43F8-A371-4EDC006E33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2771756"/>
              </p:ext>
            </p:extLst>
          </p:nvPr>
        </p:nvGraphicFramePr>
        <p:xfrm>
          <a:off x="4502552" y="22739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8f6af8798_1_0"/>
          <p:cNvSpPr txBox="1">
            <a:spLocks noGrp="1"/>
          </p:cNvSpPr>
          <p:nvPr>
            <p:ph type="title"/>
          </p:nvPr>
        </p:nvSpPr>
        <p:spPr>
          <a:xfrm>
            <a:off x="457200" y="620712"/>
            <a:ext cx="8229600" cy="647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Experiment / </a:t>
            </a:r>
            <a:r>
              <a:rPr lang="en-US" err="1"/>
              <a:t>성능</a:t>
            </a:r>
            <a:r>
              <a:rPr lang="en-US"/>
              <a:t> </a:t>
            </a:r>
            <a:r>
              <a:rPr lang="en-US" err="1"/>
              <a:t>평가</a:t>
            </a:r>
            <a:endParaRPr/>
          </a:p>
        </p:txBody>
      </p:sp>
      <p:sp>
        <p:nvSpPr>
          <p:cNvPr id="244" name="Google Shape;244;g88f6af8798_1_0"/>
          <p:cNvSpPr txBox="1">
            <a:spLocks noGrp="1"/>
          </p:cNvSpPr>
          <p:nvPr>
            <p:ph type="body" idx="1"/>
          </p:nvPr>
        </p:nvSpPr>
        <p:spPr>
          <a:xfrm>
            <a:off x="457200" y="1379537"/>
            <a:ext cx="8229600" cy="47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ko-KR" altLang="en-US"/>
              <a:t>평가</a:t>
            </a:r>
            <a:endParaRPr lang="ko-KR" altLang="en-US" sz="1400"/>
          </a:p>
          <a:p>
            <a:pPr marL="800100" lvl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/>
              <a:t>도난 탐지</a:t>
            </a:r>
            <a:r>
              <a:rPr lang="en-US" altLang="ko-KR"/>
              <a:t>(K-means)</a:t>
            </a:r>
          </a:p>
          <a:p>
            <a:pPr marL="742950" lvl="0" indent="-2857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400"/>
          </a:p>
          <a:p>
            <a:pPr marL="742950" lvl="0" indent="-285750">
              <a:lnSpc>
                <a:spcPct val="115000"/>
              </a:lnSpc>
              <a:spcBef>
                <a:spcPts val="700"/>
              </a:spcBef>
              <a:buSzPts val="1100"/>
              <a:buFontTx/>
              <a:buChar char="-"/>
            </a:pPr>
            <a:r>
              <a:rPr lang="en-US" altLang="ko-KR" sz="1600" b="0"/>
              <a:t>ε</a:t>
            </a:r>
            <a:r>
              <a:rPr lang="ko-KR" altLang="en-US" sz="1400" b="0"/>
              <a:t>값이 감소할수록</a:t>
            </a:r>
            <a:r>
              <a:rPr lang="en-US" altLang="ko-KR" sz="1400" b="0"/>
              <a:t> </a:t>
            </a:r>
            <a:r>
              <a:rPr lang="ko-KR" altLang="en-US" sz="1400" b="0"/>
              <a:t>잡음의 크기가 커져</a:t>
            </a:r>
            <a:br>
              <a:rPr lang="en-US" altLang="ko-KR" sz="1400" b="0"/>
            </a:br>
            <a:r>
              <a:rPr lang="ko-KR" altLang="en-US" sz="1400" b="0"/>
              <a:t>기존 경향성을 상실하고</a:t>
            </a:r>
            <a:br>
              <a:rPr lang="en-US" altLang="ko-KR" sz="1400" b="0"/>
            </a:br>
            <a:r>
              <a:rPr lang="en-US" altLang="ko-KR" sz="1400" b="0"/>
              <a:t>reconstruct </a:t>
            </a:r>
            <a:r>
              <a:rPr lang="ko-KR" altLang="en-US" sz="1400" b="0"/>
              <a:t>결과에 영향을 주게 된다</a:t>
            </a:r>
            <a:r>
              <a:rPr lang="en-US" altLang="ko-KR" sz="1400" b="0"/>
              <a:t>.</a:t>
            </a:r>
          </a:p>
          <a:p>
            <a:pPr marL="742950" lvl="0" indent="-285750">
              <a:lnSpc>
                <a:spcPct val="115000"/>
              </a:lnSpc>
              <a:spcBef>
                <a:spcPts val="700"/>
              </a:spcBef>
              <a:buSzPts val="1100"/>
              <a:buFontTx/>
              <a:buChar char="-"/>
            </a:pPr>
            <a:r>
              <a:rPr lang="ko-KR" altLang="en-US" sz="1400" b="0"/>
              <a:t>우측 결과표를 통해 </a:t>
            </a:r>
            <a:r>
              <a:rPr lang="en-US" altLang="ko-KR" sz="1600" b="0"/>
              <a:t>ε</a:t>
            </a:r>
            <a:r>
              <a:rPr lang="ko-KR" altLang="en-US" sz="1400" b="0"/>
              <a:t>값에 따른 </a:t>
            </a:r>
            <a:br>
              <a:rPr lang="en-US" altLang="ko-KR" sz="1400" b="0"/>
            </a:br>
            <a:r>
              <a:rPr lang="en-US" altLang="ko-KR" sz="1400" b="0"/>
              <a:t>reconstruction error</a:t>
            </a:r>
            <a:r>
              <a:rPr lang="ko-KR" altLang="en-US" sz="1400" b="0"/>
              <a:t>의 감소 경향성을</a:t>
            </a:r>
            <a:br>
              <a:rPr lang="en-US" altLang="ko-KR" sz="1400" b="0"/>
            </a:br>
            <a:r>
              <a:rPr lang="ko-KR" altLang="en-US" sz="1400" b="0"/>
              <a:t>확인할 수 있다</a:t>
            </a:r>
            <a:r>
              <a:rPr lang="en-US" altLang="ko-KR" sz="1400" b="0"/>
              <a:t>.</a:t>
            </a:r>
            <a:br>
              <a:rPr lang="en-US" altLang="ko-KR" sz="1400"/>
            </a:br>
            <a:endParaRPr lang="en-US" altLang="ko-KR" sz="1400"/>
          </a:p>
          <a:p>
            <a:pPr marL="742950" lvl="0" indent="-285750">
              <a:lnSpc>
                <a:spcPct val="115000"/>
              </a:lnSpc>
              <a:spcBef>
                <a:spcPts val="700"/>
              </a:spcBef>
              <a:buSzPts val="1100"/>
              <a:buFontTx/>
              <a:buChar char="-"/>
            </a:pPr>
            <a:r>
              <a:rPr lang="ko-KR" altLang="en-US" sz="1400"/>
              <a:t>적절한 </a:t>
            </a:r>
            <a:r>
              <a:rPr lang="en-US" altLang="ko-KR" sz="1800" b="0"/>
              <a:t>ε</a:t>
            </a:r>
            <a:r>
              <a:rPr lang="ko-KR" altLang="en-US" sz="1400"/>
              <a:t>값의 선택으로 데이터</a:t>
            </a:r>
            <a:br>
              <a:rPr lang="en-US" altLang="ko-KR" sz="1400"/>
            </a:br>
            <a:r>
              <a:rPr lang="ko-KR" altLang="en-US" sz="1400"/>
              <a:t>유용성이 훼손되지 않고</a:t>
            </a:r>
            <a:r>
              <a:rPr lang="en-US" altLang="ko-KR" sz="1400"/>
              <a:t>,</a:t>
            </a:r>
            <a:br>
              <a:rPr lang="en-US" altLang="ko-KR" sz="1400"/>
            </a:br>
            <a:r>
              <a:rPr lang="ko-KR" altLang="en-US" sz="1400"/>
              <a:t>개인정보 식별 위험을 감소시킬 수 있다</a:t>
            </a:r>
            <a:r>
              <a:rPr lang="en-US" altLang="ko-KR" sz="1400"/>
              <a:t>.</a:t>
            </a:r>
          </a:p>
        </p:txBody>
      </p:sp>
      <p:sp>
        <p:nvSpPr>
          <p:cNvPr id="245" name="Google Shape;245;g88f6af8798_1_0"/>
          <p:cNvSpPr txBox="1">
            <a:spLocks noGrp="1"/>
          </p:cNvSpPr>
          <p:nvPr>
            <p:ph type="sldNum" idx="12"/>
          </p:nvPr>
        </p:nvSpPr>
        <p:spPr>
          <a:xfrm>
            <a:off x="6553200" y="6381750"/>
            <a:ext cx="2133600" cy="36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B7D778-57D0-44B4-B502-CAABBF2D6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442" y="1295526"/>
            <a:ext cx="2496687" cy="15801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6C85FE-E3E6-4D80-9962-60C7E69D55EE}"/>
              </a:ext>
            </a:extLst>
          </p:cNvPr>
          <p:cNvSpPr txBox="1"/>
          <p:nvPr/>
        </p:nvSpPr>
        <p:spPr>
          <a:xfrm>
            <a:off x="4963887" y="1992086"/>
            <a:ext cx="74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ε=0.5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02F08D-733F-4787-8226-5C8DDB6F9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442" y="2902822"/>
            <a:ext cx="2496687" cy="16151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6B2D63-CBF4-48EC-89F4-642F0FF41B4C}"/>
              </a:ext>
            </a:extLst>
          </p:cNvPr>
          <p:cNvSpPr txBox="1"/>
          <p:nvPr/>
        </p:nvSpPr>
        <p:spPr>
          <a:xfrm>
            <a:off x="4963887" y="3617998"/>
            <a:ext cx="74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ε=1.3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F7B4D1-4A05-4778-A957-A61B30D70E5A}"/>
              </a:ext>
            </a:extLst>
          </p:cNvPr>
          <p:cNvSpPr txBox="1"/>
          <p:nvPr/>
        </p:nvSpPr>
        <p:spPr>
          <a:xfrm>
            <a:off x="4855029" y="5920085"/>
            <a:ext cx="4005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rgbClr val="FF0000"/>
                </a:solidFill>
              </a:rPr>
              <a:t>-</a:t>
            </a:r>
            <a:r>
              <a:rPr lang="en-US" altLang="ko-KR"/>
              <a:t> Original reconstruct, </a:t>
            </a:r>
            <a:r>
              <a:rPr lang="en-US" altLang="ko-KR" sz="2400" b="1">
                <a:solidFill>
                  <a:schemeClr val="accent2"/>
                </a:solidFill>
              </a:rPr>
              <a:t>-</a:t>
            </a:r>
            <a:r>
              <a:rPr lang="en-US" altLang="ko-KR"/>
              <a:t> DP reconstruct,  </a:t>
            </a:r>
            <a:r>
              <a:rPr lang="en-US" altLang="ko-KR" sz="2400" b="1">
                <a:solidFill>
                  <a:srgbClr val="FFC000"/>
                </a:solidFill>
              </a:rPr>
              <a:t>-</a:t>
            </a:r>
            <a:r>
              <a:rPr lang="en-US" altLang="ko-KR"/>
              <a:t> error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5F0DB4-F755-4A9C-BC47-B8FAAA7A0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1442" y="4473231"/>
            <a:ext cx="2496687" cy="16450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FB5A2B-0A18-45E0-AB0D-3CDC8ADF52D7}"/>
              </a:ext>
            </a:extLst>
          </p:cNvPr>
          <p:cNvSpPr txBox="1"/>
          <p:nvPr/>
        </p:nvSpPr>
        <p:spPr>
          <a:xfrm>
            <a:off x="4963887" y="5141873"/>
            <a:ext cx="74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ε=4.3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078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8f6af8798_1_0"/>
          <p:cNvSpPr txBox="1">
            <a:spLocks noGrp="1"/>
          </p:cNvSpPr>
          <p:nvPr>
            <p:ph type="title"/>
          </p:nvPr>
        </p:nvSpPr>
        <p:spPr>
          <a:xfrm>
            <a:off x="457200" y="620712"/>
            <a:ext cx="8229600" cy="647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Experiment / </a:t>
            </a:r>
            <a:r>
              <a:rPr lang="en-US" err="1"/>
              <a:t>성능</a:t>
            </a:r>
            <a:r>
              <a:rPr lang="en-US"/>
              <a:t> </a:t>
            </a:r>
            <a:r>
              <a:rPr lang="en-US" err="1"/>
              <a:t>평가</a:t>
            </a:r>
            <a:endParaRPr/>
          </a:p>
        </p:txBody>
      </p:sp>
      <p:sp>
        <p:nvSpPr>
          <p:cNvPr id="244" name="Google Shape;244;g88f6af8798_1_0"/>
          <p:cNvSpPr txBox="1">
            <a:spLocks noGrp="1"/>
          </p:cNvSpPr>
          <p:nvPr>
            <p:ph type="body" idx="1"/>
          </p:nvPr>
        </p:nvSpPr>
        <p:spPr>
          <a:xfrm>
            <a:off x="457200" y="1379537"/>
            <a:ext cx="8229600" cy="47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ko-KR" altLang="en-US"/>
              <a:t>분석</a:t>
            </a:r>
            <a:endParaRPr/>
          </a:p>
          <a:p>
            <a:pPr marL="742950" lvl="0" indent="-2857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800"/>
              <a:t>결과 정리</a:t>
            </a:r>
            <a:endParaRPr lang="en-US" altLang="ko-KR" sz="1800"/>
          </a:p>
          <a:p>
            <a:pPr indent="0">
              <a:lnSpc>
                <a:spcPct val="115000"/>
              </a:lnSpc>
              <a:spcBef>
                <a:spcPts val="700"/>
              </a:spcBef>
              <a:buSzPts val="1100"/>
              <a:buNone/>
            </a:pPr>
            <a:r>
              <a:rPr lang="en-US" altLang="ko-KR" sz="1400"/>
              <a:t>1. </a:t>
            </a:r>
            <a:r>
              <a:rPr lang="en-US" altLang="ko-KR" sz="1400" err="1"/>
              <a:t>데이터의</a:t>
            </a:r>
            <a:r>
              <a:rPr lang="en-US" altLang="ko-KR" sz="1400"/>
              <a:t> </a:t>
            </a:r>
            <a:r>
              <a:rPr lang="en-US" altLang="ko-KR" sz="1400" err="1"/>
              <a:t>비식별화를</a:t>
            </a:r>
            <a:r>
              <a:rPr lang="en-US" altLang="ko-KR" sz="1400"/>
              <a:t> </a:t>
            </a:r>
            <a:r>
              <a:rPr lang="en-US" altLang="ko-KR" sz="1400" err="1"/>
              <a:t>통해서</a:t>
            </a:r>
            <a:r>
              <a:rPr lang="en-US" altLang="ko-KR" sz="1400"/>
              <a:t> </a:t>
            </a:r>
            <a:r>
              <a:rPr lang="en-US" altLang="ko-KR" sz="1400" err="1"/>
              <a:t>개인</a:t>
            </a:r>
            <a:r>
              <a:rPr lang="en-US" altLang="ko-KR" sz="1400"/>
              <a:t> </a:t>
            </a:r>
            <a:r>
              <a:rPr lang="en-US" altLang="ko-KR" sz="1400" err="1"/>
              <a:t>식별</a:t>
            </a:r>
            <a:r>
              <a:rPr lang="en-US" altLang="ko-KR" sz="1400"/>
              <a:t> </a:t>
            </a:r>
            <a:r>
              <a:rPr lang="en-US" altLang="ko-KR" sz="1400" err="1"/>
              <a:t>위험을</a:t>
            </a:r>
            <a:r>
              <a:rPr lang="en-US" altLang="ko-KR" sz="1400"/>
              <a:t> </a:t>
            </a:r>
            <a:r>
              <a:rPr lang="en-US" altLang="ko-KR" sz="1400" err="1"/>
              <a:t>낮출</a:t>
            </a:r>
            <a:r>
              <a:rPr lang="en-US" altLang="ko-KR" sz="1400"/>
              <a:t> 수 </a:t>
            </a:r>
            <a:r>
              <a:rPr lang="en-US" altLang="ko-KR" sz="1400" err="1"/>
              <a:t>있다</a:t>
            </a:r>
            <a:r>
              <a:rPr lang="en-US" altLang="ko-KR" sz="1400"/>
              <a:t>.</a:t>
            </a:r>
          </a:p>
          <a:p>
            <a:pPr indent="0">
              <a:lnSpc>
                <a:spcPct val="114999"/>
              </a:lnSpc>
              <a:spcBef>
                <a:spcPts val="700"/>
              </a:spcBef>
              <a:buSzPts val="1100"/>
              <a:buNone/>
            </a:pPr>
            <a:r>
              <a:rPr lang="en-US" altLang="ko-KR" sz="1400"/>
              <a:t>2. </a:t>
            </a:r>
            <a:r>
              <a:rPr lang="en-US" altLang="ko-KR" sz="1400" err="1"/>
              <a:t>데이터가</a:t>
            </a:r>
            <a:r>
              <a:rPr lang="en-US" altLang="ko-KR" sz="1400"/>
              <a:t> </a:t>
            </a:r>
            <a:r>
              <a:rPr lang="en-US" altLang="ko-KR" sz="1400" err="1"/>
              <a:t>비식별화되어도</a:t>
            </a:r>
            <a:r>
              <a:rPr lang="en-US" altLang="ko-KR" sz="1400"/>
              <a:t>, </a:t>
            </a:r>
            <a:r>
              <a:rPr lang="en-US" altLang="ko-KR" sz="1400" err="1"/>
              <a:t>유용성을</a:t>
            </a:r>
            <a:r>
              <a:rPr lang="en-US" altLang="ko-KR" sz="1400"/>
              <a:t> </a:t>
            </a:r>
            <a:r>
              <a:rPr lang="en-US" altLang="ko-KR" sz="1400" err="1"/>
              <a:t>유지할</a:t>
            </a:r>
            <a:r>
              <a:rPr lang="en-US" altLang="ko-KR" sz="1400"/>
              <a:t> 수 </a:t>
            </a:r>
            <a:r>
              <a:rPr lang="en-US" altLang="ko-KR" sz="1400" err="1"/>
              <a:t>있다</a:t>
            </a:r>
            <a:r>
              <a:rPr lang="en-US" altLang="ko-KR" sz="1400"/>
              <a:t>.</a:t>
            </a:r>
            <a:endParaRPr lang="en-US"/>
          </a:p>
          <a:p>
            <a:pPr indent="0">
              <a:lnSpc>
                <a:spcPct val="114999"/>
              </a:lnSpc>
              <a:spcBef>
                <a:spcPts val="700"/>
              </a:spcBef>
              <a:buSzPts val="1100"/>
              <a:buNone/>
            </a:pPr>
            <a:r>
              <a:rPr lang="en-US" altLang="ko-KR" sz="1400"/>
              <a:t>3. </a:t>
            </a:r>
            <a:r>
              <a:rPr lang="en-US" altLang="ko-KR" sz="1400" err="1"/>
              <a:t>데이터의</a:t>
            </a:r>
            <a:r>
              <a:rPr lang="en-US" altLang="ko-KR" sz="1400"/>
              <a:t> </a:t>
            </a:r>
            <a:r>
              <a:rPr lang="en-US" altLang="ko-KR" sz="1400" err="1"/>
              <a:t>비식별화</a:t>
            </a:r>
            <a:r>
              <a:rPr lang="en-US" altLang="ko-KR" sz="1400"/>
              <a:t> </a:t>
            </a:r>
            <a:r>
              <a:rPr lang="en-US" altLang="ko-KR" sz="1400" err="1"/>
              <a:t>정도에</a:t>
            </a:r>
            <a:r>
              <a:rPr lang="en-US" altLang="ko-KR" sz="1400"/>
              <a:t> </a:t>
            </a:r>
            <a:r>
              <a:rPr lang="en-US" altLang="ko-KR" sz="1400" err="1"/>
              <a:t>따라서</a:t>
            </a:r>
            <a:r>
              <a:rPr lang="en-US" altLang="ko-KR" sz="1400"/>
              <a:t>, </a:t>
            </a:r>
            <a:r>
              <a:rPr lang="en-US" altLang="ko-KR" sz="1400" err="1"/>
              <a:t>개인식별</a:t>
            </a:r>
            <a:r>
              <a:rPr lang="en-US" altLang="ko-KR" sz="1400"/>
              <a:t> </a:t>
            </a:r>
            <a:r>
              <a:rPr lang="en-US" altLang="ko-KR" sz="1400" err="1"/>
              <a:t>위험과</a:t>
            </a:r>
            <a:r>
              <a:rPr lang="en-US" altLang="ko-KR" sz="1400"/>
              <a:t> </a:t>
            </a:r>
            <a:r>
              <a:rPr lang="en-US" altLang="ko-KR" sz="1400" err="1"/>
              <a:t>데이터의</a:t>
            </a:r>
            <a:r>
              <a:rPr lang="en-US" altLang="ko-KR" sz="1400"/>
              <a:t> </a:t>
            </a:r>
            <a:r>
              <a:rPr lang="en-US" altLang="ko-KR" sz="1400" err="1"/>
              <a:t>유용성은</a:t>
            </a:r>
            <a:r>
              <a:rPr lang="en-US" altLang="ko-KR" sz="1400"/>
              <a:t> trade-off </a:t>
            </a:r>
            <a:r>
              <a:rPr lang="en-US" altLang="ko-KR" sz="1400" err="1"/>
              <a:t>관계에</a:t>
            </a:r>
            <a:r>
              <a:rPr lang="en-US" altLang="ko-KR" sz="1400"/>
              <a:t> </a:t>
            </a:r>
            <a:r>
              <a:rPr lang="en-US" altLang="ko-KR" sz="1400" err="1"/>
              <a:t>있다</a:t>
            </a:r>
            <a:r>
              <a:rPr lang="en-US" altLang="ko-KR" sz="1400"/>
              <a:t>.</a:t>
            </a:r>
          </a:p>
          <a:p>
            <a:pPr indent="0">
              <a:lnSpc>
                <a:spcPct val="114999"/>
              </a:lnSpc>
              <a:spcBef>
                <a:spcPts val="700"/>
              </a:spcBef>
              <a:buSzPts val="1100"/>
              <a:buNone/>
            </a:pPr>
            <a:r>
              <a:rPr lang="en-US" altLang="ko-KR" sz="1400"/>
              <a:t>4. </a:t>
            </a:r>
            <a:r>
              <a:rPr lang="en-US" altLang="ko-KR" sz="1400" err="1"/>
              <a:t>따라서</a:t>
            </a:r>
            <a:r>
              <a:rPr lang="en-US" altLang="ko-KR" sz="1400"/>
              <a:t>, </a:t>
            </a:r>
            <a:r>
              <a:rPr lang="en-US" altLang="ko-KR" sz="1400" err="1"/>
              <a:t>데이터의</a:t>
            </a:r>
            <a:r>
              <a:rPr lang="en-US" altLang="ko-KR" sz="1400"/>
              <a:t> </a:t>
            </a:r>
            <a:r>
              <a:rPr lang="en-US" altLang="ko-KR" sz="1400" err="1"/>
              <a:t>성질에</a:t>
            </a:r>
            <a:r>
              <a:rPr lang="en-US" altLang="ko-KR" sz="1400"/>
              <a:t> </a:t>
            </a:r>
            <a:r>
              <a:rPr lang="en-US" altLang="ko-KR" sz="1400" err="1"/>
              <a:t>따라서</a:t>
            </a:r>
            <a:r>
              <a:rPr lang="en-US" altLang="ko-KR" sz="1400"/>
              <a:t> </a:t>
            </a:r>
            <a:r>
              <a:rPr lang="en-US" altLang="ko-KR" sz="1400" err="1"/>
              <a:t>적절한</a:t>
            </a:r>
            <a:r>
              <a:rPr lang="en-US" altLang="ko-KR" sz="1400"/>
              <a:t> parameter </a:t>
            </a:r>
            <a:r>
              <a:rPr lang="en-US" sz="1400"/>
              <a:t>ε</a:t>
            </a:r>
            <a:r>
              <a:rPr lang="ko-KR" altLang="en-US" sz="1400"/>
              <a:t>를</a:t>
            </a:r>
            <a:r>
              <a:rPr lang="en-US" sz="1400"/>
              <a:t> </a:t>
            </a:r>
            <a:r>
              <a:rPr lang="ko-KR" altLang="en-US" sz="1400"/>
              <a:t>설정할</a:t>
            </a:r>
            <a:r>
              <a:rPr lang="en-US" sz="1400"/>
              <a:t> </a:t>
            </a:r>
            <a:r>
              <a:rPr lang="ko-KR" altLang="en-US" sz="1400"/>
              <a:t>필요가</a:t>
            </a:r>
            <a:r>
              <a:rPr lang="en-US" sz="1400"/>
              <a:t> </a:t>
            </a:r>
            <a:r>
              <a:rPr lang="ko-KR" altLang="en-US" sz="1400"/>
              <a:t>있다</a:t>
            </a:r>
            <a:r>
              <a:rPr lang="en-US" altLang="ko-KR" sz="1400"/>
              <a:t>.</a:t>
            </a:r>
            <a:endParaRPr lang="en-US" sz="1400"/>
          </a:p>
          <a:p>
            <a:pPr indent="0">
              <a:lnSpc>
                <a:spcPct val="114999"/>
              </a:lnSpc>
              <a:spcBef>
                <a:spcPts val="700"/>
              </a:spcBef>
              <a:buSzPts val="1100"/>
              <a:buNone/>
            </a:pPr>
            <a:r>
              <a:rPr lang="en-US" altLang="ko-KR" sz="1400"/>
              <a:t>- </a:t>
            </a:r>
            <a:r>
              <a:rPr lang="en-US" altLang="ko-KR" sz="1400" err="1"/>
              <a:t>앞선</a:t>
            </a:r>
            <a:r>
              <a:rPr lang="en-US" altLang="ko-KR" sz="1400"/>
              <a:t> 두 </a:t>
            </a:r>
            <a:r>
              <a:rPr lang="en-US" altLang="ko-KR" sz="1400" err="1"/>
              <a:t>가지</a:t>
            </a:r>
            <a:r>
              <a:rPr lang="en-US" altLang="ko-KR" sz="1400"/>
              <a:t> </a:t>
            </a:r>
            <a:r>
              <a:rPr lang="en-US" altLang="ko-KR" sz="1400" err="1"/>
              <a:t>시나리오의</a:t>
            </a:r>
            <a:r>
              <a:rPr lang="en-US" altLang="ko-KR" sz="1400"/>
              <a:t> </a:t>
            </a:r>
            <a:r>
              <a:rPr lang="en-US" altLang="ko-KR" sz="1400" err="1"/>
              <a:t>경우</a:t>
            </a:r>
            <a:r>
              <a:rPr lang="en-US" altLang="ko-KR" sz="1400"/>
              <a:t> </a:t>
            </a:r>
            <a:r>
              <a:rPr lang="en-US" sz="1400"/>
              <a:t>ε=1.3 </a:t>
            </a:r>
            <a:r>
              <a:rPr lang="ko-KR" altLang="en-US" sz="1400"/>
              <a:t>수준에서</a:t>
            </a:r>
            <a:r>
              <a:rPr lang="en-US" altLang="ko-KR" sz="1400"/>
              <a:t> </a:t>
            </a:r>
            <a:r>
              <a:rPr lang="en-US" altLang="ko-KR" sz="1400" err="1"/>
              <a:t>타협할</a:t>
            </a:r>
            <a:r>
              <a:rPr lang="en-US" altLang="ko-KR" sz="1400"/>
              <a:t> 수 </a:t>
            </a:r>
            <a:r>
              <a:rPr lang="en-US" altLang="ko-KR" sz="1400" err="1"/>
              <a:t>있는</a:t>
            </a:r>
            <a:r>
              <a:rPr lang="en-US" altLang="ko-KR" sz="1400"/>
              <a:t> </a:t>
            </a:r>
            <a:r>
              <a:rPr lang="en-US" altLang="ko-KR" sz="1400" err="1"/>
              <a:t>것으로</a:t>
            </a:r>
            <a:r>
              <a:rPr lang="en-US" altLang="ko-KR" sz="1400"/>
              <a:t> </a:t>
            </a:r>
            <a:r>
              <a:rPr lang="en-US" altLang="ko-KR" sz="1400" err="1"/>
              <a:t>생각된다</a:t>
            </a:r>
            <a:r>
              <a:rPr lang="en-US" altLang="ko-KR" sz="1400"/>
              <a:t>.</a:t>
            </a:r>
          </a:p>
        </p:txBody>
      </p:sp>
      <p:sp>
        <p:nvSpPr>
          <p:cNvPr id="245" name="Google Shape;245;g88f6af8798_1_0"/>
          <p:cNvSpPr txBox="1">
            <a:spLocks noGrp="1"/>
          </p:cNvSpPr>
          <p:nvPr>
            <p:ph type="sldNum" idx="12"/>
          </p:nvPr>
        </p:nvSpPr>
        <p:spPr>
          <a:xfrm>
            <a:off x="6553200" y="6381750"/>
            <a:ext cx="2133600" cy="36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058544F-0F42-4477-AC7D-B7CE1B52B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17707"/>
              </p:ext>
            </p:extLst>
          </p:nvPr>
        </p:nvGraphicFramePr>
        <p:xfrm>
          <a:off x="321733" y="4454869"/>
          <a:ext cx="3742267" cy="1023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733">
                  <a:extLst>
                    <a:ext uri="{9D8B030D-6E8A-4147-A177-3AD203B41FA5}">
                      <a16:colId xmlns:a16="http://schemas.microsoft.com/office/drawing/2014/main" val="1080859229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1454933432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4131840103"/>
                    </a:ext>
                  </a:extLst>
                </a:gridCol>
              </a:tblGrid>
              <a:tr h="341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비식별화 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767044"/>
                  </a:ext>
                </a:extLst>
              </a:tr>
              <a:tr h="341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개인 식별</a:t>
                      </a:r>
                      <a:r>
                        <a:rPr lang="en-US" altLang="ko-KR"/>
                        <a:t>[1]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97%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97%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540686"/>
                  </a:ext>
                </a:extLst>
              </a:tr>
              <a:tr h="341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도난 탐지</a:t>
                      </a:r>
                      <a:r>
                        <a:rPr lang="en-US" altLang="ko-KR"/>
                        <a:t>[2]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90%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95%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39927"/>
                  </a:ext>
                </a:extLst>
              </a:tr>
            </a:tbl>
          </a:graphicData>
        </a:graphic>
      </p:graphicFrame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8C9BD519-9A8E-42C0-8AE0-A15DEE72A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885209"/>
              </p:ext>
            </p:extLst>
          </p:nvPr>
        </p:nvGraphicFramePr>
        <p:xfrm>
          <a:off x="5194478" y="4453943"/>
          <a:ext cx="3822734" cy="1023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471">
                  <a:extLst>
                    <a:ext uri="{9D8B030D-6E8A-4147-A177-3AD203B41FA5}">
                      <a16:colId xmlns:a16="http://schemas.microsoft.com/office/drawing/2014/main" val="1080859229"/>
                    </a:ext>
                  </a:extLst>
                </a:gridCol>
                <a:gridCol w="872006">
                  <a:extLst>
                    <a:ext uri="{9D8B030D-6E8A-4147-A177-3AD203B41FA5}">
                      <a16:colId xmlns:a16="http://schemas.microsoft.com/office/drawing/2014/main" val="1454933432"/>
                    </a:ext>
                  </a:extLst>
                </a:gridCol>
                <a:gridCol w="804929">
                  <a:extLst>
                    <a:ext uri="{9D8B030D-6E8A-4147-A177-3AD203B41FA5}">
                      <a16:colId xmlns:a16="http://schemas.microsoft.com/office/drawing/2014/main" val="4131840103"/>
                    </a:ext>
                  </a:extLst>
                </a:gridCol>
                <a:gridCol w="871328">
                  <a:extLst>
                    <a:ext uri="{9D8B030D-6E8A-4147-A177-3AD203B41FA5}">
                      <a16:colId xmlns:a16="http://schemas.microsoft.com/office/drawing/2014/main" val="983058805"/>
                    </a:ext>
                  </a:extLst>
                </a:gridCol>
              </a:tblGrid>
              <a:tr h="341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비식별화 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cap="none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ε</a:t>
                      </a:r>
                      <a:r>
                        <a:rPr lang="en-US" altLang="ko-KR"/>
                        <a:t>=0.5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cap="none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ε</a:t>
                      </a:r>
                      <a:r>
                        <a:rPr lang="en-US" altLang="ko-KR"/>
                        <a:t>=1.3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cap="none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ε</a:t>
                      </a:r>
                      <a:r>
                        <a:rPr lang="en-US" altLang="ko-KR"/>
                        <a:t>=4.3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767044"/>
                  </a:ext>
                </a:extLst>
              </a:tr>
              <a:tr h="341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개인 식별</a:t>
                      </a:r>
                      <a:r>
                        <a:rPr lang="en-US" altLang="ko-KR"/>
                        <a:t>[1]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46%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75%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92%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540686"/>
                  </a:ext>
                </a:extLst>
              </a:tr>
              <a:tr h="341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도난 탐지</a:t>
                      </a:r>
                      <a:r>
                        <a:rPr lang="en-US" altLang="ko-KR"/>
                        <a:t>[2]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75%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80%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95%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39927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9E65DBC9-D317-442B-A7AC-0AB4F084F9AF}"/>
              </a:ext>
            </a:extLst>
          </p:cNvPr>
          <p:cNvSpPr/>
          <p:nvPr/>
        </p:nvSpPr>
        <p:spPr>
          <a:xfrm>
            <a:off x="4250267" y="4842933"/>
            <a:ext cx="64346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568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"/>
          <p:cNvSpPr txBox="1"/>
          <p:nvPr/>
        </p:nvSpPr>
        <p:spPr>
          <a:xfrm>
            <a:off x="6553200" y="6381750"/>
            <a:ext cx="2133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18</a:t>
            </a:fld>
            <a:endParaRPr/>
          </a:p>
        </p:txBody>
      </p:sp>
      <p:sp>
        <p:nvSpPr>
          <p:cNvPr id="269" name="Google Shape;269;p12"/>
          <p:cNvSpPr txBox="1">
            <a:spLocks noGrp="1"/>
          </p:cNvSpPr>
          <p:nvPr>
            <p:ph type="title"/>
          </p:nvPr>
        </p:nvSpPr>
        <p:spPr>
          <a:xfrm>
            <a:off x="457200" y="620712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6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Conclusion</a:t>
            </a:r>
            <a:endParaRPr/>
          </a:p>
        </p:txBody>
      </p:sp>
      <p:sp>
        <p:nvSpPr>
          <p:cNvPr id="270" name="Google Shape;270;p12"/>
          <p:cNvSpPr txBox="1">
            <a:spLocks noGrp="1"/>
          </p:cNvSpPr>
          <p:nvPr>
            <p:ph type="body" idx="1"/>
          </p:nvPr>
        </p:nvSpPr>
        <p:spPr>
          <a:xfrm>
            <a:off x="457200" y="1379537"/>
            <a:ext cx="8229600" cy="4999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195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err="1">
                <a:solidFill>
                  <a:srgbClr val="000000"/>
                </a:solidFill>
              </a:rPr>
              <a:t>프로젝트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의의</a:t>
            </a:r>
            <a:endParaRPr>
              <a:solidFill>
                <a:srgbClr val="000000"/>
              </a:solidFill>
            </a:endParaRPr>
          </a:p>
          <a:p>
            <a:pPr marL="541337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</a:pPr>
            <a:r>
              <a:rPr lang="ko-KR" altLang="en-US" sz="2000"/>
              <a:t>데이터 비식별화를 간단한 방법으로 구현하며 개인정보를 보호</a:t>
            </a:r>
            <a:r>
              <a:rPr lang="en-US" sz="2000"/>
              <a:t>.</a:t>
            </a: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1337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</a:pPr>
            <a:endParaRPr sz="2000"/>
          </a:p>
          <a:p>
            <a:pPr marL="361950" lvl="0" indent="-361950" algn="l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 err="1"/>
              <a:t>기존</a:t>
            </a:r>
            <a:r>
              <a:rPr lang="en-US"/>
              <a:t> </a:t>
            </a:r>
            <a:r>
              <a:rPr lang="ko-KR" altLang="en-US"/>
              <a:t>데이터</a:t>
            </a:r>
            <a:r>
              <a:rPr lang="en-US" err="1"/>
              <a:t>로부터의</a:t>
            </a:r>
            <a:r>
              <a:rPr lang="en-US"/>
              <a:t> </a:t>
            </a:r>
            <a:r>
              <a:rPr lang="en-US" err="1"/>
              <a:t>개선점</a:t>
            </a:r>
            <a:endParaRPr sz="1800">
              <a:solidFill>
                <a:srgbClr val="FF0000"/>
              </a:solidFill>
            </a:endParaRPr>
          </a:p>
          <a:p>
            <a:pPr marL="808037" lvl="1" indent="-266700" algn="l" rtl="0">
              <a:spcBef>
                <a:spcPts val="900"/>
              </a:spcBef>
              <a:spcAft>
                <a:spcPts val="0"/>
              </a:spcAft>
              <a:buSzPts val="1530"/>
              <a:buChar char="-"/>
            </a:pPr>
            <a:r>
              <a:rPr lang="ko-KR" altLang="en-US" sz="1800"/>
              <a:t>개인정보의 노출을 줄여 데이터의 공개가 법적으로 문제가 될 가능성을 줄였고</a:t>
            </a:r>
            <a:r>
              <a:rPr lang="en-US" altLang="ko-KR" sz="1800"/>
              <a:t>,</a:t>
            </a:r>
            <a:r>
              <a:rPr lang="ko-KR" altLang="en-US" sz="1800"/>
              <a:t> 이에 따라 데이터의 공유가 활성화 될 수도 있을 것이다</a:t>
            </a:r>
            <a:r>
              <a:rPr lang="en-US" altLang="ko-KR" sz="1800"/>
              <a:t>.</a:t>
            </a:r>
            <a:endParaRPr lang="ko-KR" altLang="en-US" sz="180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lang="ko-KR" altLang="en-US" sz="1800"/>
          </a:p>
          <a:p>
            <a:pPr marL="3429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 err="1"/>
              <a:t>프로젝트</a:t>
            </a:r>
            <a:r>
              <a:rPr lang="en-US"/>
              <a:t> </a:t>
            </a:r>
            <a:r>
              <a:rPr lang="en-US" err="1"/>
              <a:t>산출물</a:t>
            </a:r>
            <a:r>
              <a:rPr lang="en-US"/>
              <a:t>, </a:t>
            </a:r>
            <a:r>
              <a:rPr lang="en-US" err="1"/>
              <a:t>코드</a:t>
            </a:r>
            <a:endParaRPr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u="sng">
                <a:solidFill>
                  <a:srgbClr val="0000FF"/>
                </a:solidFill>
              </a:rPr>
              <a:t>https://github.com/LINDBURG/2020_02_CAR</a:t>
            </a:r>
            <a:endParaRPr sz="33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"/>
          <p:cNvSpPr txBox="1"/>
          <p:nvPr/>
        </p:nvSpPr>
        <p:spPr>
          <a:xfrm>
            <a:off x="6553200" y="6381750"/>
            <a:ext cx="2133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19</a:t>
            </a:fld>
            <a:endParaRPr/>
          </a:p>
        </p:txBody>
      </p:sp>
      <p:sp>
        <p:nvSpPr>
          <p:cNvPr id="276" name="Google Shape;276;p14"/>
          <p:cNvSpPr txBox="1">
            <a:spLocks noGrp="1"/>
          </p:cNvSpPr>
          <p:nvPr>
            <p:ph type="title"/>
          </p:nvPr>
        </p:nvSpPr>
        <p:spPr>
          <a:xfrm>
            <a:off x="457200" y="620712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6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Conclusion</a:t>
            </a:r>
            <a:endParaRPr/>
          </a:p>
        </p:txBody>
      </p:sp>
      <p:sp>
        <p:nvSpPr>
          <p:cNvPr id="277" name="Google Shape;277;p14"/>
          <p:cNvSpPr txBox="1">
            <a:spLocks noGrp="1"/>
          </p:cNvSpPr>
          <p:nvPr>
            <p:ph type="body" idx="1"/>
          </p:nvPr>
        </p:nvSpPr>
        <p:spPr>
          <a:xfrm>
            <a:off x="457200" y="1379537"/>
            <a:ext cx="8229600" cy="4999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195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err="1">
                <a:solidFill>
                  <a:srgbClr val="000000"/>
                </a:solidFill>
              </a:rPr>
              <a:t>보완점</a:t>
            </a:r>
            <a:endParaRPr>
              <a:solidFill>
                <a:srgbClr val="000000"/>
              </a:solidFill>
            </a:endParaRPr>
          </a:p>
          <a:p>
            <a:pPr marL="808037" lvl="1" indent="-266699">
              <a:buChar char="-"/>
            </a:pPr>
            <a:r>
              <a:rPr lang="ko-KR" altLang="en-US" sz="1800"/>
              <a:t>데이터를 비식별화 하여도 약한 수준에서 </a:t>
            </a:r>
            <a:r>
              <a:rPr lang="ko-KR" altLang="en-US" sz="1800" err="1"/>
              <a:t>개인을</a:t>
            </a:r>
            <a:r>
              <a:rPr lang="ko-KR" altLang="en-US" sz="1800"/>
              <a:t> 식별할 수 있는 가능성이 있다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en-US" altLang="ko-KR" sz="1800"/>
          </a:p>
          <a:p>
            <a:pPr marL="808037" lvl="1" indent="-266699">
              <a:buChar char="-"/>
            </a:pPr>
            <a:r>
              <a:rPr lang="ko-KR" altLang="en-US" sz="1800"/>
              <a:t>데이터의 통계적 추론에 대한 신뢰도가 감소할 수 있다</a:t>
            </a:r>
            <a:r>
              <a:rPr lang="en-US" altLang="ko-KR" sz="1800"/>
              <a:t>.</a:t>
            </a:r>
          </a:p>
          <a:p>
            <a:pPr marL="808037" lvl="1" indent="-266699">
              <a:buChar char="-"/>
            </a:pPr>
            <a:r>
              <a:rPr lang="ko-KR" altLang="en-US" sz="1800" err="1"/>
              <a:t>랜덤한</a:t>
            </a:r>
            <a:r>
              <a:rPr lang="ko-KR" altLang="en-US" sz="1800"/>
              <a:t> 잡음 생성 알고리즘에 따라 충분하지 않거나 과도한 잡음이 생성될 수 있다</a:t>
            </a:r>
            <a:r>
              <a:rPr lang="en-US" altLang="ko-KR" sz="1800"/>
              <a:t>. </a:t>
            </a:r>
          </a:p>
          <a:p>
            <a:pPr marL="808037" lvl="1" indent="-266699">
              <a:buChar char="-"/>
            </a:pPr>
            <a:endParaRPr lang="en-US" altLang="ko-KR" sz="1800"/>
          </a:p>
          <a:p>
            <a:pPr marL="36195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ko-KR" altLang="en-US">
                <a:solidFill>
                  <a:srgbClr val="000000"/>
                </a:solidFill>
              </a:rPr>
              <a:t>향후 연구 계획</a:t>
            </a:r>
            <a:endParaRPr lang="en-US" altLang="ko-KR"/>
          </a:p>
          <a:p>
            <a:pPr marL="808037" lvl="1" indent="-266699">
              <a:buChar char="-"/>
            </a:pPr>
            <a:r>
              <a:rPr lang="ko-KR" altLang="en-US" sz="1800"/>
              <a:t>현재는 </a:t>
            </a:r>
            <a:r>
              <a:rPr lang="en-US" altLang="ko-KR" sz="1800"/>
              <a:t>2</a:t>
            </a:r>
            <a:r>
              <a:rPr lang="ko-KR" altLang="en-US" sz="1800"/>
              <a:t>개의 시나리오를 바탕으로</a:t>
            </a:r>
            <a:r>
              <a:rPr lang="en-US" altLang="ko-KR" sz="1800"/>
              <a:t>, 3</a:t>
            </a:r>
            <a:r>
              <a:rPr lang="ko-KR" altLang="en-US" sz="1800"/>
              <a:t>가지 </a:t>
            </a:r>
            <a:r>
              <a:rPr lang="en-US" altLang="ko-KR" sz="1800"/>
              <a:t>e</a:t>
            </a:r>
            <a:r>
              <a:rPr lang="ko-KR" altLang="en-US" sz="1800"/>
              <a:t>값을 이용해 비식별정도를 측정하였는데</a:t>
            </a:r>
            <a:r>
              <a:rPr lang="en-US" altLang="ko-KR" sz="1800"/>
              <a:t>, </a:t>
            </a:r>
            <a:r>
              <a:rPr lang="ko-KR" alt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실제로는 여러 가</a:t>
            </a:r>
            <a:r>
              <a:rPr lang="ko-KR" altLang="en-US" sz="1800"/>
              <a:t>지 시나리오가 존재할 것이기 때문에 </a:t>
            </a:r>
            <a:r>
              <a:rPr lang="ko-KR" alt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몇가지 가능성 높은 시나리오 추가로 진행하여 권장 수준을 연구할 예정이다</a:t>
            </a:r>
            <a:r>
              <a:rPr lang="en-US" altLang="ko-KR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808037" lvl="1" indent="-266699">
              <a:buChar char="-"/>
            </a:pPr>
            <a:r>
              <a:rPr lang="ko-KR" altLang="en-US" sz="1800"/>
              <a:t>단순히 </a:t>
            </a:r>
            <a:r>
              <a:rPr lang="ko-KR" altLang="en-US" sz="1800" err="1"/>
              <a:t>라플라스</a:t>
            </a:r>
            <a:r>
              <a:rPr lang="ko-KR" altLang="en-US" sz="1800"/>
              <a:t> 잡음을 추가하는 것은 유용성 측면에서 효율적이지 않은 경우가 많아</a:t>
            </a:r>
            <a:r>
              <a:rPr lang="en-US" altLang="ko-KR" sz="1800"/>
              <a:t>, </a:t>
            </a:r>
            <a:r>
              <a:rPr lang="ko-KR" altLang="en-US" sz="1800"/>
              <a:t>통계적 모형을 활용해서 차등정보보호를 만족시키는 여러 사례가 </a:t>
            </a:r>
            <a:r>
              <a:rPr lang="ko-KR" altLang="en-US" sz="1800" err="1"/>
              <a:t>연구중이다</a:t>
            </a:r>
            <a:r>
              <a:rPr lang="en-US" altLang="ko-KR" sz="1800"/>
              <a:t>.</a:t>
            </a:r>
            <a:r>
              <a:rPr lang="ko-KR" altLang="en-US" sz="1800"/>
              <a:t> 이러한 모형들도 추가로 연구할 예정이다</a:t>
            </a:r>
            <a:r>
              <a:rPr lang="en-US" altLang="ko-KR" sz="1800"/>
              <a:t>.</a:t>
            </a:r>
            <a:endParaRPr lang="ko-KR" altLang="en-US"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/>
        </p:nvSpPr>
        <p:spPr>
          <a:xfrm>
            <a:off x="6553200" y="6381750"/>
            <a:ext cx="2133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2</a:t>
            </a:fld>
            <a:endParaRPr/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457200" y="620712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sp>
        <p:nvSpPr>
          <p:cNvPr id="106" name="Google Shape;106;p2"/>
          <p:cNvSpPr txBox="1">
            <a:spLocks noGrp="1"/>
          </p:cNvSpPr>
          <p:nvPr>
            <p:ph type="body" idx="1"/>
          </p:nvPr>
        </p:nvSpPr>
        <p:spPr>
          <a:xfrm>
            <a:off x="850900" y="1709737"/>
            <a:ext cx="8023225" cy="461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Introduction</a:t>
            </a:r>
            <a:endParaRPr/>
          </a:p>
          <a:p>
            <a:pPr marL="0" lvl="0" indent="-1270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Related Work</a:t>
            </a:r>
            <a:endParaRPr/>
          </a:p>
          <a:p>
            <a:pPr marL="0" lvl="0" indent="-1270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Main Idea</a:t>
            </a:r>
          </a:p>
          <a:p>
            <a:pPr marL="0" lvl="0" indent="-1270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lang="en-US"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1270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Experiment / </a:t>
            </a:r>
            <a:r>
              <a:rPr lang="ko-KR" alt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성능평가</a:t>
            </a:r>
            <a:endParaRPr lang="ko-KR" altLang="en-US"/>
          </a:p>
          <a:p>
            <a:pPr marL="0" lvl="0" indent="-1270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Conclusion</a:t>
            </a: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1143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 Reference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8f6af8798_3_0"/>
          <p:cNvSpPr txBox="1">
            <a:spLocks noGrp="1"/>
          </p:cNvSpPr>
          <p:nvPr>
            <p:ph type="title"/>
          </p:nvPr>
        </p:nvSpPr>
        <p:spPr>
          <a:xfrm>
            <a:off x="457200" y="620712"/>
            <a:ext cx="8229600" cy="647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7. Reference</a:t>
            </a:r>
            <a:endParaRPr/>
          </a:p>
        </p:txBody>
      </p:sp>
      <p:sp>
        <p:nvSpPr>
          <p:cNvPr id="291" name="Google Shape;291;g88f6af8798_3_0"/>
          <p:cNvSpPr txBox="1">
            <a:spLocks noGrp="1"/>
          </p:cNvSpPr>
          <p:nvPr>
            <p:ph type="body" idx="1"/>
          </p:nvPr>
        </p:nvSpPr>
        <p:spPr>
          <a:xfrm>
            <a:off x="457200" y="1379537"/>
            <a:ext cx="8229600" cy="47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/>
              <a:t>[1]</a:t>
            </a:r>
            <a:r>
              <a:rPr lang="en-US" altLang="ko-KR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err="1">
                <a:solidFill>
                  <a:srgbClr val="222222"/>
                </a:solidFill>
                <a:latin typeface="Arial" panose="020B0604020202020204" pitchFamily="34" charset="0"/>
              </a:rPr>
              <a:t>Ezzini</a:t>
            </a:r>
            <a:r>
              <a:rPr lang="en-US" altLang="ko-KR" b="0">
                <a:solidFill>
                  <a:srgbClr val="222222"/>
                </a:solidFill>
                <a:latin typeface="Arial" panose="020B0604020202020204" pitchFamily="34" charset="0"/>
              </a:rPr>
              <a:t>, Saad, Ismail </a:t>
            </a:r>
            <a:r>
              <a:rPr lang="en-US" altLang="ko-KR" b="0" err="1">
                <a:solidFill>
                  <a:srgbClr val="222222"/>
                </a:solidFill>
                <a:latin typeface="Arial" panose="020B0604020202020204" pitchFamily="34" charset="0"/>
              </a:rPr>
              <a:t>Berrada</a:t>
            </a:r>
            <a:r>
              <a:rPr lang="en-US" altLang="ko-KR" b="0">
                <a:solidFill>
                  <a:srgbClr val="222222"/>
                </a:solidFill>
                <a:latin typeface="Arial" panose="020B0604020202020204" pitchFamily="34" charset="0"/>
              </a:rPr>
              <a:t>, and Mounir </a:t>
            </a:r>
            <a:r>
              <a:rPr lang="en-US" altLang="ko-KR" b="0" err="1">
                <a:solidFill>
                  <a:srgbClr val="222222"/>
                </a:solidFill>
                <a:latin typeface="Arial" panose="020B0604020202020204" pitchFamily="34" charset="0"/>
              </a:rPr>
              <a:t>Ghogho</a:t>
            </a:r>
            <a:r>
              <a:rPr lang="en-US" altLang="ko-KR" b="0">
                <a:solidFill>
                  <a:srgbClr val="222222"/>
                </a:solidFill>
                <a:latin typeface="Arial" panose="020B0604020202020204" pitchFamily="34" charset="0"/>
              </a:rPr>
              <a:t>. "Who is behind the wheel? Driver identification and fingerprinting." Journal of Big Data 5.1 (2018): 9.</a:t>
            </a:r>
            <a:endParaRPr lang="en-US" altLang="ko-KR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/>
              <a:t>[2]</a:t>
            </a:r>
            <a:r>
              <a:rPr lang="en-US" altLang="ko-KR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>
                <a:solidFill>
                  <a:srgbClr val="222222"/>
                </a:solidFill>
                <a:latin typeface="Arial" panose="020B0604020202020204" pitchFamily="34" charset="0"/>
              </a:rPr>
              <a:t>Kang, Yong Goo, Kyung Ho Park, and </a:t>
            </a:r>
            <a:r>
              <a:rPr lang="en-US" altLang="ko-KR" b="0" err="1">
                <a:solidFill>
                  <a:srgbClr val="222222"/>
                </a:solidFill>
                <a:latin typeface="Arial" panose="020B0604020202020204" pitchFamily="34" charset="0"/>
              </a:rPr>
              <a:t>Huy</a:t>
            </a:r>
            <a:r>
              <a:rPr lang="en-US" altLang="ko-KR" b="0">
                <a:solidFill>
                  <a:srgbClr val="222222"/>
                </a:solidFill>
                <a:latin typeface="Arial" panose="020B0604020202020204" pitchFamily="34" charset="0"/>
              </a:rPr>
              <a:t> Kang Kim. "Automobile theft detection by clustering owner driver data." </a:t>
            </a:r>
            <a:r>
              <a:rPr lang="en-US" altLang="ko-KR" b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ko-KR" b="0">
                <a:solidFill>
                  <a:srgbClr val="222222"/>
                </a:solidFill>
                <a:latin typeface="Arial" panose="020B0604020202020204" pitchFamily="34" charset="0"/>
              </a:rPr>
              <a:t> preprint arXiv:1909.08929 (2019).</a:t>
            </a:r>
          </a:p>
          <a:p>
            <a:pPr marL="0" indent="0">
              <a:buNone/>
            </a:pPr>
            <a:r>
              <a:rPr lang="en-US" altLang="ko-KR"/>
              <a:t>[3]</a:t>
            </a:r>
            <a:r>
              <a:rPr lang="en-US" altLang="ko-KR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Nissim, </a:t>
            </a:r>
            <a:r>
              <a:rPr lang="en-US" altLang="ko-KR" b="0" i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Kobbi</a:t>
            </a:r>
            <a:r>
              <a:rPr lang="en-US" altLang="ko-KR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"Differential privacy: A primer for a non-technical audience." </a:t>
            </a:r>
            <a:r>
              <a:rPr lang="en-US" altLang="ko-KR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Privacy Law Scholars Conf</a:t>
            </a:r>
            <a:r>
              <a:rPr lang="en-US" altLang="ko-KR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Vol. 3. 2017.</a:t>
            </a:r>
          </a:p>
          <a:p>
            <a:pPr marL="0" indent="0">
              <a:buNone/>
            </a:pPr>
            <a:r>
              <a:rPr lang="en-US">
                <a:solidFill>
                  <a:srgbClr val="222222"/>
                </a:solidFill>
                <a:latin typeface="Arial" panose="020B0604020202020204" pitchFamily="34" charset="0"/>
              </a:rPr>
              <a:t>[4] </a:t>
            </a:r>
            <a:r>
              <a:rPr lang="en-US" b="0">
                <a:solidFill>
                  <a:srgbClr val="222222"/>
                </a:solidFill>
                <a:latin typeface="Arial" panose="020B0604020202020204" pitchFamily="34" charset="0"/>
              </a:rPr>
              <a:t>Apple Differential Privacy Technical Overview https://www.apple.com/privacy/docs/Differential_Privacy_Overview.pdf</a:t>
            </a:r>
          </a:p>
        </p:txBody>
      </p:sp>
      <p:sp>
        <p:nvSpPr>
          <p:cNvPr id="292" name="Google Shape;292;g88f6af8798_3_0"/>
          <p:cNvSpPr txBox="1">
            <a:spLocks noGrp="1"/>
          </p:cNvSpPr>
          <p:nvPr>
            <p:ph type="sldNum" idx="12"/>
          </p:nvPr>
        </p:nvSpPr>
        <p:spPr>
          <a:xfrm>
            <a:off x="6553200" y="6381750"/>
            <a:ext cx="2133600" cy="36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/>
        </p:nvSpPr>
        <p:spPr>
          <a:xfrm>
            <a:off x="6553200" y="6381750"/>
            <a:ext cx="2133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3</a:t>
            </a:fld>
            <a:endParaRPr/>
          </a:p>
        </p:txBody>
      </p:sp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457200" y="620712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Introduction</a:t>
            </a:r>
            <a:endParaRPr/>
          </a:p>
        </p:txBody>
      </p:sp>
      <p:sp>
        <p:nvSpPr>
          <p:cNvPr id="113" name="Google Shape;113;p3"/>
          <p:cNvSpPr txBox="1">
            <a:spLocks noGrp="1"/>
          </p:cNvSpPr>
          <p:nvPr>
            <p:ph type="body" idx="1"/>
          </p:nvPr>
        </p:nvSpPr>
        <p:spPr>
          <a:xfrm>
            <a:off x="457200" y="1379537"/>
            <a:ext cx="8496300" cy="500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/>
              <a:t>구현 개요</a:t>
            </a:r>
            <a:endParaRPr/>
          </a:p>
          <a:p>
            <a:pPr marL="628650" lvl="1" indent="-26669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🔾"/>
            </a:pPr>
            <a:r>
              <a:rPr lang="en-US" altLang="ko-KR" sz="1600"/>
              <a:t>CAN</a:t>
            </a:r>
            <a:r>
              <a:rPr lang="ko-KR" altLang="en-US" sz="1600"/>
              <a:t> 데이터 등 자동차에서 발생하는 데이터들을 </a:t>
            </a:r>
            <a:r>
              <a:rPr lang="ko-KR" altLang="en-US" sz="1600" err="1"/>
              <a:t>비식별화하여</a:t>
            </a:r>
            <a:r>
              <a:rPr lang="ko-KR" altLang="en-US" sz="1600"/>
              <a:t> 사용자를 특정할 수 없지만</a:t>
            </a:r>
            <a:r>
              <a:rPr lang="en-US" altLang="ko-KR" sz="1600"/>
              <a:t>, </a:t>
            </a:r>
            <a:r>
              <a:rPr lang="ko-KR" altLang="en-US" sz="1600"/>
              <a:t>수집한 데이터를 </a:t>
            </a:r>
            <a:r>
              <a:rPr lang="ko-KR" altLang="en-US" sz="1600" err="1"/>
              <a:t>활용하는데는</a:t>
            </a:r>
            <a:r>
              <a:rPr lang="ko-KR" altLang="en-US" sz="1600"/>
              <a:t> 문제 없게 데이터를 가공하는 알고리즘을 연구하였다</a:t>
            </a:r>
            <a:r>
              <a:rPr lang="en-US" altLang="ko-KR" sz="1600"/>
              <a:t>. </a:t>
            </a:r>
            <a:r>
              <a:rPr lang="ko-KR" altLang="en-US" sz="1600"/>
              <a:t>이를 통해 주행 데이터를 사용하는 </a:t>
            </a:r>
            <a:r>
              <a:rPr lang="en-US" altLang="ko-KR" sz="1600"/>
              <a:t>2</a:t>
            </a:r>
            <a:r>
              <a:rPr lang="ko-KR" altLang="en-US" sz="1600"/>
              <a:t>가지 시나리오에 대해서 개인 식별 위험을 감소시킬 수 있는 적정 비식별화 수준을 제공하고자 한다</a:t>
            </a:r>
            <a:r>
              <a:rPr lang="en-US" altLang="ko-KR" sz="1600"/>
              <a:t>.</a:t>
            </a:r>
            <a:endParaRPr lang="ko-KR" altLang="en-US" sz="1600"/>
          </a:p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 </a:t>
            </a:r>
            <a:r>
              <a:rPr lang="ko-KR" altLang="en-US"/>
              <a:t>목적</a:t>
            </a:r>
          </a:p>
          <a:p>
            <a:pPr marL="628650" lvl="1" indent="-266699" algn="l" rtl="0">
              <a:spcBef>
                <a:spcPts val="900"/>
              </a:spcBef>
              <a:spcAft>
                <a:spcPts val="0"/>
              </a:spcAft>
              <a:buSzPts val="1530"/>
              <a:buChar char="🔾"/>
            </a:pPr>
            <a:r>
              <a:rPr lang="ko-KR" altLang="en-US" sz="1600"/>
              <a:t>자동차의 데이터를 분석하여 활용하기 위해서는 실제 해당 자동차를 사용할 때 발생하는 데이터가 다수 필요한데</a:t>
            </a:r>
            <a:r>
              <a:rPr lang="en-US" altLang="ko-KR" sz="1600"/>
              <a:t>, </a:t>
            </a:r>
            <a:r>
              <a:rPr lang="ko-KR" altLang="en-US" sz="1600"/>
              <a:t>이러한 데이터들을 분석했을 경우 사용자 특정이 가능하다</a:t>
            </a:r>
            <a:r>
              <a:rPr lang="en-US" altLang="ko-KR" sz="1600"/>
              <a:t>. </a:t>
            </a:r>
            <a:r>
              <a:rPr lang="ko-KR" altLang="en-US" sz="1600"/>
              <a:t>이를 비식별화를 통해 방지하여 데이터 공유 활성화를 도모한다</a:t>
            </a:r>
            <a:r>
              <a:rPr lang="en-US" altLang="ko-KR" sz="1600"/>
              <a:t>.</a:t>
            </a:r>
            <a:br>
              <a:rPr lang="en-US" altLang="ko-KR" sz="1800"/>
            </a:br>
            <a:endParaRPr sz="1800"/>
          </a:p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-US"/>
              <a:t> Importance</a:t>
            </a:r>
            <a:endParaRPr/>
          </a:p>
          <a:p>
            <a:pPr marL="628650" lvl="1" indent="-266699" algn="l" rtl="0">
              <a:spcBef>
                <a:spcPts val="900"/>
              </a:spcBef>
              <a:spcAft>
                <a:spcPts val="0"/>
              </a:spcAft>
              <a:buSzPts val="1530"/>
              <a:buChar char="🔾"/>
            </a:pPr>
            <a:r>
              <a:rPr lang="ko-KR" altLang="en-US" sz="1600"/>
              <a:t>최근 무인 자동차 개발이 가속화되고있고</a:t>
            </a:r>
            <a:r>
              <a:rPr lang="en-US" altLang="ko-KR" sz="1600"/>
              <a:t>, </a:t>
            </a:r>
            <a:r>
              <a:rPr lang="ko-KR" altLang="en-US" sz="1600"/>
              <a:t>유인 자동차도 주변의 상황에 따라 차량을 제어하는 기능들이 추가되고 있다</a:t>
            </a:r>
            <a:r>
              <a:rPr lang="en-US" altLang="ko-KR" sz="1600"/>
              <a:t>. </a:t>
            </a:r>
            <a:r>
              <a:rPr lang="ko-KR" altLang="en-US" sz="1600"/>
              <a:t>이러한 차량제어 기능을 실제 도로에서 적절하게 사용하기 위해서 주행 시 주변 환경 데이터를 다수 수집하고 있는데</a:t>
            </a:r>
            <a:r>
              <a:rPr lang="en-US" altLang="ko-KR" sz="1600"/>
              <a:t>, </a:t>
            </a:r>
            <a:r>
              <a:rPr lang="ko-KR" altLang="en-US" sz="1600"/>
              <a:t>현재는 수집</a:t>
            </a:r>
            <a:r>
              <a:rPr lang="en-US" altLang="ko-KR" sz="1600"/>
              <a:t>/</a:t>
            </a:r>
            <a:r>
              <a:rPr lang="ko-KR" altLang="en-US" sz="1600"/>
              <a:t>공유 하는 과정에서 개인정보의 보호가 이뤄지지 않고 있다</a:t>
            </a:r>
            <a:r>
              <a:rPr lang="en-US" altLang="ko-KR" sz="1600"/>
              <a:t>. </a:t>
            </a:r>
            <a:r>
              <a:rPr lang="ko-KR" altLang="en-US" sz="1600"/>
              <a:t>이러한 부분을 비식별화를 통해 해결한다면 관련 데이터를 사용하는 기능들이 활발히 연구될 수 있을 것이다</a:t>
            </a:r>
            <a:r>
              <a:rPr lang="en-US" altLang="ko-KR" sz="1600"/>
              <a:t>.</a:t>
            </a:r>
            <a:endParaRPr sz="1600"/>
          </a:p>
          <a:p>
            <a:pPr marL="0" lvl="1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/>
        </p:nvSpPr>
        <p:spPr>
          <a:xfrm>
            <a:off x="6553200" y="6381750"/>
            <a:ext cx="2133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4</a:t>
            </a:fld>
            <a:endParaRPr/>
          </a:p>
        </p:txBody>
      </p: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457200" y="620712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Related Work</a:t>
            </a:r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457200" y="1379537"/>
            <a:ext cx="8229600" cy="478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-1270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altLang="ko-KR"/>
              <a:t>Who is behind the wheel? Driver identification and fingerprinting [</a:t>
            </a:r>
            <a:r>
              <a:rPr lang="en-US" altLang="ko-KR">
                <a:solidFill>
                  <a:srgbClr val="000000"/>
                </a:solidFill>
              </a:rPr>
              <a:t>1]</a:t>
            </a:r>
            <a:r>
              <a:rPr lang="ko-KR" altLang="en-US">
                <a:solidFill>
                  <a:srgbClr val="000000"/>
                </a:solidFill>
              </a:rPr>
              <a:t> 분석</a:t>
            </a:r>
            <a:endParaRPr lang="ko-KR" altLang="en-US"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000"/>
              <a:buFontTx/>
              <a:buChar char="-"/>
            </a:pPr>
            <a:r>
              <a:rPr lang="ko-KR" altLang="en-US"/>
              <a:t>기술의 발전으로 자동차에 </a:t>
            </a:r>
            <a:r>
              <a:rPr lang="en-US" altLang="ko-KR"/>
              <a:t>400</a:t>
            </a:r>
            <a:r>
              <a:rPr lang="ko-KR" altLang="en-US"/>
              <a:t>개가 넘는 센서가 부착되어 엔진</a:t>
            </a:r>
            <a:r>
              <a:rPr lang="en-US" altLang="ko-KR"/>
              <a:t>, </a:t>
            </a:r>
            <a:r>
              <a:rPr lang="ko-KR" altLang="en-US"/>
              <a:t>핸들</a:t>
            </a:r>
            <a:r>
              <a:rPr lang="en-US" altLang="ko-KR"/>
              <a:t>, </a:t>
            </a:r>
            <a:r>
              <a:rPr lang="ko-KR" altLang="en-US"/>
              <a:t>바퀴압력 등 다양한 데이터를 수집하고 분석하고있다</a:t>
            </a:r>
            <a:r>
              <a:rPr lang="en-US" altLang="ko-KR"/>
              <a:t>. </a:t>
            </a:r>
            <a:r>
              <a:rPr lang="ko-KR" altLang="en-US"/>
              <a:t>최근 연구들 에서는 이러한 </a:t>
            </a:r>
            <a:r>
              <a:rPr lang="en-US" altLang="ko-KR"/>
              <a:t>Controller Area Networks(CAN) System</a:t>
            </a:r>
            <a:r>
              <a:rPr lang="ko-KR" altLang="en-US"/>
              <a:t>을 통해 수집된 데이터를 분석해서 패턴을 파악하고</a:t>
            </a:r>
            <a:r>
              <a:rPr lang="en-US" altLang="ko-KR"/>
              <a:t>, </a:t>
            </a:r>
            <a:r>
              <a:rPr lang="ko-KR" altLang="en-US"/>
              <a:t>운전자 식별을 할 수 있다는 것을 보여준다</a:t>
            </a:r>
            <a:r>
              <a:rPr lang="en-US" altLang="ko-KR"/>
              <a:t>.</a:t>
            </a:r>
          </a:p>
          <a:p>
            <a:pPr marL="34290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000"/>
              <a:buFontTx/>
              <a:buChar char="-"/>
            </a:pPr>
            <a:r>
              <a:rPr lang="ko-KR" altLang="en-US"/>
              <a:t>해당 논문에서는 </a:t>
            </a:r>
            <a:r>
              <a:rPr lang="en-US" altLang="ko-KR"/>
              <a:t>UAH-</a:t>
            </a:r>
            <a:r>
              <a:rPr lang="en-US" altLang="ko-KR" err="1"/>
              <a:t>Driveset</a:t>
            </a:r>
            <a:r>
              <a:rPr lang="en-US" altLang="ko-KR"/>
              <a:t>, </a:t>
            </a:r>
            <a:r>
              <a:rPr lang="en-US" altLang="ko-KR" err="1"/>
              <a:t>HciLab</a:t>
            </a:r>
            <a:r>
              <a:rPr lang="en-US" altLang="ko-KR"/>
              <a:t> dataset</a:t>
            </a:r>
            <a:r>
              <a:rPr lang="ko-KR" altLang="en-US"/>
              <a:t>을 사용하였고</a:t>
            </a:r>
            <a:r>
              <a:rPr lang="en-US" altLang="ko-KR"/>
              <a:t>, </a:t>
            </a:r>
            <a:r>
              <a:rPr lang="en-US" altLang="ko-KR" err="1"/>
              <a:t>knn</a:t>
            </a:r>
            <a:r>
              <a:rPr lang="en-US" altLang="ko-KR"/>
              <a:t>, random forest, extra tree </a:t>
            </a:r>
            <a:r>
              <a:rPr lang="ko-KR" altLang="en-US"/>
              <a:t>알고리즘을 통해 </a:t>
            </a:r>
            <a:r>
              <a:rPr lang="en-US" altLang="ko-KR"/>
              <a:t>90%</a:t>
            </a:r>
            <a:r>
              <a:rPr lang="ko-KR" altLang="en-US"/>
              <a:t> 이상의 정확도로 해당 패턴이 </a:t>
            </a:r>
            <a:r>
              <a:rPr lang="en-US" altLang="ko-KR"/>
              <a:t>10</a:t>
            </a:r>
            <a:r>
              <a:rPr lang="ko-KR" altLang="en-US"/>
              <a:t>명중 누구의 패턴인지 식별할 수 있음을 보여주었다</a:t>
            </a:r>
            <a:r>
              <a:rPr lang="en-US" altLang="ko-KR"/>
              <a:t>.</a:t>
            </a:r>
            <a:endParaRPr lang="en-US"/>
          </a:p>
          <a:p>
            <a:pPr marL="34290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000"/>
              <a:buFontTx/>
              <a:buChar char="-"/>
            </a:pPr>
            <a:r>
              <a:rPr lang="ko-KR" altLang="en-US"/>
              <a:t>수많은 운전자 데이터 중 한사람을 </a:t>
            </a:r>
            <a:r>
              <a:rPr lang="ko-KR" altLang="en-US" err="1"/>
              <a:t>식별가능하다는</a:t>
            </a:r>
            <a:r>
              <a:rPr lang="ko-KR" altLang="en-US"/>
              <a:t> 의미는 개인정보 침해의 가능성이 존재하기 때문에</a:t>
            </a:r>
            <a:r>
              <a:rPr lang="en-US" altLang="ko-KR"/>
              <a:t>,</a:t>
            </a:r>
            <a:r>
              <a:rPr lang="ko-KR" altLang="en-US"/>
              <a:t> 비식별화 과정을 통해서 개인 식별 위험을 낮추고자 한다</a:t>
            </a:r>
            <a:r>
              <a:rPr lang="en-US" altLang="ko-KR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662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/>
        </p:nvSpPr>
        <p:spPr>
          <a:xfrm>
            <a:off x="6553200" y="6381750"/>
            <a:ext cx="2133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5</a:t>
            </a:fld>
            <a:endParaRPr/>
          </a:p>
        </p:txBody>
      </p: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457200" y="620712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Related Work</a:t>
            </a:r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457200" y="1379537"/>
            <a:ext cx="8229600" cy="478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-1270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altLang="ko-KR"/>
              <a:t>Automobile Theft Detection by Clustering Owner Driver Data [</a:t>
            </a:r>
            <a:r>
              <a:rPr lang="en-US" altLang="ko-KR">
                <a:solidFill>
                  <a:srgbClr val="000000"/>
                </a:solidFill>
              </a:rPr>
              <a:t>2]</a:t>
            </a:r>
            <a:r>
              <a:rPr lang="ko-KR" altLang="en-US">
                <a:solidFill>
                  <a:srgbClr val="000000"/>
                </a:solidFill>
              </a:rPr>
              <a:t> 분석</a:t>
            </a:r>
            <a:endParaRPr lang="ko-KR" altLang="en-US"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000"/>
              <a:buFontTx/>
              <a:buChar char="-"/>
            </a:pPr>
            <a:r>
              <a:rPr lang="ko-KR" altLang="en-US"/>
              <a:t>기존 자동차 시스템에서는 </a:t>
            </a:r>
            <a:r>
              <a:rPr lang="en-US" altLang="ko-KR"/>
              <a:t>CAN system</a:t>
            </a:r>
            <a:r>
              <a:rPr lang="ko-KR" altLang="en-US"/>
              <a:t>을 통해서 각 </a:t>
            </a:r>
            <a:r>
              <a:rPr lang="en-US" altLang="ko-KR"/>
              <a:t>Electronic Control Units(ECUs)</a:t>
            </a:r>
            <a:r>
              <a:rPr lang="ko-KR" altLang="en-US"/>
              <a:t>들이 통신을 주고받았었다</a:t>
            </a:r>
            <a:r>
              <a:rPr lang="en-US" altLang="ko-KR"/>
              <a:t>. </a:t>
            </a:r>
            <a:r>
              <a:rPr lang="ko-KR" altLang="en-US"/>
              <a:t>하지만 이러한 프로토콜은 간단한 통신만 가능한 한계가 있었고</a:t>
            </a:r>
            <a:r>
              <a:rPr lang="en-US" altLang="ko-KR"/>
              <a:t>, </a:t>
            </a:r>
            <a:r>
              <a:rPr lang="ko-KR" altLang="en-US"/>
              <a:t>이러한 한계를 극복하기 위해 </a:t>
            </a:r>
            <a:r>
              <a:rPr lang="en-US" altLang="ko-KR"/>
              <a:t>Vehicle-to-Everything(V2X)</a:t>
            </a:r>
            <a:r>
              <a:rPr lang="ko-KR" altLang="en-US"/>
              <a:t>기술이 연구되었다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하지만 차량이 점점 더 복잡해지면서</a:t>
            </a:r>
            <a:r>
              <a:rPr lang="en-US" altLang="ko-KR"/>
              <a:t>, </a:t>
            </a:r>
            <a:r>
              <a:rPr lang="ko-KR" altLang="en-US"/>
              <a:t>물리적인 접근 없이 통신을 통해 차량을 탈취할 수 있는 취약점이 나오게 되었고</a:t>
            </a:r>
            <a:r>
              <a:rPr lang="en-US" altLang="ko-KR"/>
              <a:t>, </a:t>
            </a:r>
            <a:r>
              <a:rPr lang="ko-KR" altLang="en-US"/>
              <a:t>해당 논문에서는 주행데이터를 분석하여</a:t>
            </a:r>
            <a:r>
              <a:rPr lang="en-US" altLang="ko-KR"/>
              <a:t>, </a:t>
            </a:r>
            <a:r>
              <a:rPr lang="ko-KR" altLang="en-US"/>
              <a:t>개개인의 </a:t>
            </a:r>
            <a:r>
              <a:rPr lang="en-US" altLang="ko-KR"/>
              <a:t>unique pattern</a:t>
            </a:r>
            <a:r>
              <a:rPr lang="ko-KR" altLang="en-US"/>
              <a:t>을 파악하여 </a:t>
            </a:r>
            <a:r>
              <a:rPr lang="en-US" altLang="ko-KR"/>
              <a:t>97% </a:t>
            </a:r>
            <a:r>
              <a:rPr lang="ko-KR" altLang="en-US"/>
              <a:t>이상의 정확도로 차량탈취 여부를 파악한다</a:t>
            </a:r>
            <a:r>
              <a:rPr lang="en-US" altLang="ko-KR"/>
              <a:t>.</a:t>
            </a:r>
          </a:p>
          <a:p>
            <a:pPr marL="34290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000"/>
              <a:buFontTx/>
              <a:buChar char="-"/>
            </a:pPr>
            <a:r>
              <a:rPr lang="ko-KR" altLang="en-US"/>
              <a:t>해당 연구의 목적은 해당 주행데이터가 누구의 것인지를 </a:t>
            </a:r>
            <a:r>
              <a:rPr lang="ko-KR" altLang="en-US" err="1"/>
              <a:t>식별하는것이</a:t>
            </a:r>
            <a:r>
              <a:rPr lang="ko-KR" altLang="en-US"/>
              <a:t> 아닌</a:t>
            </a:r>
            <a:r>
              <a:rPr lang="en-US" altLang="ko-KR"/>
              <a:t>, </a:t>
            </a:r>
            <a:r>
              <a:rPr lang="ko-KR" altLang="en-US"/>
              <a:t>기존 주행패턴과 불일치를 확인하여 도난이 발생했는지 여부를 파악하는데 있다</a:t>
            </a:r>
            <a:r>
              <a:rPr lang="en-US" altLang="ko-KR"/>
              <a:t>. </a:t>
            </a:r>
            <a:r>
              <a:rPr lang="ko-KR" altLang="en-US"/>
              <a:t>우리는 비식별화 처리 후 </a:t>
            </a:r>
            <a:r>
              <a:rPr lang="en-US" altLang="ko-KR"/>
              <a:t>[1]</a:t>
            </a:r>
            <a:r>
              <a:rPr lang="ko-KR" altLang="en-US"/>
              <a:t>논문과</a:t>
            </a:r>
            <a:r>
              <a:rPr lang="en-US" altLang="ko-KR"/>
              <a:t>, [2]</a:t>
            </a:r>
            <a:r>
              <a:rPr lang="ko-KR" altLang="en-US"/>
              <a:t>논문의 결과를 비교하여 개인식별 위험은 낮추되 통계적 유용성은 유지하고 있다는 것을 보여주고자 한다</a:t>
            </a:r>
            <a:r>
              <a:rPr lang="en-US" altLang="ko-KR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0269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/>
          <p:nvPr/>
        </p:nvSpPr>
        <p:spPr>
          <a:xfrm>
            <a:off x="6553200" y="6381750"/>
            <a:ext cx="2133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6</a:t>
            </a:fld>
            <a:endParaRPr/>
          </a:p>
        </p:txBody>
      </p:sp>
      <p:sp>
        <p:nvSpPr>
          <p:cNvPr id="236" name="Google Shape;236;p10"/>
          <p:cNvSpPr txBox="1">
            <a:spLocks noGrp="1"/>
          </p:cNvSpPr>
          <p:nvPr>
            <p:ph type="title"/>
          </p:nvPr>
        </p:nvSpPr>
        <p:spPr>
          <a:xfrm>
            <a:off x="457200" y="620712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/>
              <a:t>Main</a:t>
            </a:r>
            <a:r>
              <a:rPr lang="ko-KR" altLang="en-US"/>
              <a:t> </a:t>
            </a:r>
            <a:r>
              <a:rPr lang="en-US" altLang="ko-KR"/>
              <a:t>Idea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37" name="Google Shape;237;p10"/>
          <p:cNvSpPr txBox="1">
            <a:spLocks noGrp="1"/>
          </p:cNvSpPr>
          <p:nvPr>
            <p:ph type="body" idx="1"/>
          </p:nvPr>
        </p:nvSpPr>
        <p:spPr>
          <a:xfrm>
            <a:off x="457200" y="1379537"/>
            <a:ext cx="8229600" cy="478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ko-KR" altLang="en-US" sz="2400"/>
              <a:t>차등정보보호</a:t>
            </a:r>
            <a:r>
              <a:rPr lang="en-US" altLang="ko-KR" sz="2400"/>
              <a:t>(Differential Privacy)</a:t>
            </a:r>
          </a:p>
          <a:p>
            <a:pPr marL="342900">
              <a:lnSpc>
                <a:spcPct val="90000"/>
              </a:lnSpc>
              <a:spcBef>
                <a:spcPts val="0"/>
              </a:spcBef>
              <a:buSzPts val="2400"/>
              <a:buFontTx/>
              <a:buChar char="-"/>
            </a:pPr>
            <a:endParaRPr lang="en-US" altLang="ko-KR" sz="1800"/>
          </a:p>
          <a:p>
            <a:pPr marL="342900">
              <a:lnSpc>
                <a:spcPct val="90000"/>
              </a:lnSpc>
              <a:spcBef>
                <a:spcPts val="0"/>
              </a:spcBef>
              <a:buSzPts val="2400"/>
              <a:buFontTx/>
              <a:buChar char="-"/>
            </a:pPr>
            <a:r>
              <a:rPr lang="en-US" altLang="ko-KR" sz="1800" err="1"/>
              <a:t>의도적으로</a:t>
            </a:r>
            <a:r>
              <a:rPr lang="en-US" altLang="ko-KR" sz="1800"/>
              <a:t> </a:t>
            </a:r>
            <a:r>
              <a:rPr lang="en-US" altLang="ko-KR" sz="1800" err="1"/>
              <a:t>데이터에</a:t>
            </a:r>
            <a:r>
              <a:rPr lang="en-US" altLang="ko-KR" sz="1800"/>
              <a:t> </a:t>
            </a:r>
            <a:r>
              <a:rPr lang="ko-KR" altLang="en-US" sz="1800"/>
              <a:t>잡음을</a:t>
            </a:r>
            <a:r>
              <a:rPr lang="en-US" altLang="ko-KR" sz="1800"/>
              <a:t> </a:t>
            </a:r>
            <a:r>
              <a:rPr lang="en-US" altLang="ko-KR" sz="1800" err="1"/>
              <a:t>주입하여</a:t>
            </a:r>
            <a:r>
              <a:rPr lang="en-US" altLang="ko-KR" sz="1800"/>
              <a:t> </a:t>
            </a:r>
            <a:r>
              <a:rPr lang="en-US" altLang="ko-KR" sz="1800" err="1"/>
              <a:t>개인정보의</a:t>
            </a:r>
            <a:r>
              <a:rPr lang="en-US" altLang="ko-KR" sz="1800"/>
              <a:t> </a:t>
            </a:r>
            <a:r>
              <a:rPr lang="en-US" altLang="ko-KR" sz="1800" err="1"/>
              <a:t>식별가능성을</a:t>
            </a:r>
            <a:r>
              <a:rPr lang="en-US" altLang="ko-KR" sz="1800"/>
              <a:t> </a:t>
            </a:r>
            <a:r>
              <a:rPr lang="en-US" altLang="ko-KR" sz="1800" err="1"/>
              <a:t>제한하면서</a:t>
            </a:r>
            <a:r>
              <a:rPr lang="en-US" altLang="ko-KR" sz="1800"/>
              <a:t>, </a:t>
            </a:r>
            <a:r>
              <a:rPr lang="en-US" altLang="ko-KR" sz="1800" err="1"/>
              <a:t>근사치를</a:t>
            </a:r>
            <a:r>
              <a:rPr lang="en-US" altLang="ko-KR" sz="1800"/>
              <a:t> </a:t>
            </a:r>
            <a:r>
              <a:rPr lang="en-US" altLang="ko-KR" sz="1800" err="1"/>
              <a:t>이용하여</a:t>
            </a:r>
            <a:r>
              <a:rPr lang="en-US" altLang="ko-KR" sz="1800"/>
              <a:t> </a:t>
            </a:r>
            <a:r>
              <a:rPr lang="en-US" altLang="ko-KR" sz="1800" err="1"/>
              <a:t>통계치</a:t>
            </a:r>
            <a:r>
              <a:rPr lang="en-US" altLang="ko-KR" sz="1800"/>
              <a:t>, </a:t>
            </a:r>
            <a:r>
              <a:rPr lang="en-US" altLang="ko-KR" sz="1800" err="1"/>
              <a:t>패턴등의</a:t>
            </a:r>
            <a:r>
              <a:rPr lang="en-US" altLang="ko-KR" sz="1800"/>
              <a:t> </a:t>
            </a:r>
            <a:r>
              <a:rPr lang="en-US" altLang="ko-KR" sz="1800" err="1"/>
              <a:t>정보는</a:t>
            </a:r>
            <a:r>
              <a:rPr lang="en-US" altLang="ko-KR" sz="1800"/>
              <a:t> </a:t>
            </a:r>
            <a:r>
              <a:rPr lang="en-US" altLang="ko-KR" sz="1800" err="1"/>
              <a:t>이용할</a:t>
            </a:r>
            <a:r>
              <a:rPr lang="en-US" altLang="ko-KR" sz="1800"/>
              <a:t> 수 </a:t>
            </a:r>
            <a:r>
              <a:rPr lang="en-US" altLang="ko-KR" sz="1800" err="1"/>
              <a:t>있게</a:t>
            </a:r>
            <a:r>
              <a:rPr lang="en-US" altLang="ko-KR" sz="1800"/>
              <a:t> </a:t>
            </a:r>
            <a:r>
              <a:rPr lang="en-US" altLang="ko-KR" sz="1800" err="1"/>
              <a:t>하는</a:t>
            </a:r>
            <a:r>
              <a:rPr lang="en-US" altLang="ko-KR" sz="1800"/>
              <a:t> </a:t>
            </a:r>
            <a:r>
              <a:rPr lang="en-US" altLang="ko-KR" sz="1800" err="1"/>
              <a:t>접근법</a:t>
            </a:r>
            <a:br>
              <a:rPr lang="en-US" altLang="ko-KR" sz="1800"/>
            </a:br>
            <a:endParaRPr lang="en-US" altLang="ko-KR" sz="1800"/>
          </a:p>
          <a:p>
            <a:pPr marL="342900">
              <a:lnSpc>
                <a:spcPct val="90000"/>
              </a:lnSpc>
              <a:spcBef>
                <a:spcPts val="0"/>
              </a:spcBef>
              <a:buSzPts val="2400"/>
              <a:buFontTx/>
              <a:buChar char="-"/>
            </a:pPr>
            <a:endParaRPr lang="en-US" altLang="ko-KR" sz="1800"/>
          </a:p>
          <a:p>
            <a:pPr marL="342900">
              <a:lnSpc>
                <a:spcPct val="90000"/>
              </a:lnSpc>
              <a:spcBef>
                <a:spcPts val="0"/>
              </a:spcBef>
              <a:buSzPts val="2400"/>
              <a:buFontTx/>
              <a:buChar char="-"/>
            </a:pPr>
            <a:endParaRPr lang="en-US" altLang="ko-KR" sz="1800"/>
          </a:p>
          <a:p>
            <a:pPr marL="342900">
              <a:lnSpc>
                <a:spcPct val="90000"/>
              </a:lnSpc>
              <a:spcBef>
                <a:spcPts val="0"/>
              </a:spcBef>
              <a:buSzPts val="2400"/>
              <a:buFontTx/>
              <a:buChar char="-"/>
            </a:pPr>
            <a:endParaRPr lang="en-US" altLang="ko-KR" sz="1800"/>
          </a:p>
          <a:p>
            <a:pPr marL="342900">
              <a:lnSpc>
                <a:spcPct val="90000"/>
              </a:lnSpc>
              <a:spcBef>
                <a:spcPts val="0"/>
              </a:spcBef>
              <a:buSzPts val="2400"/>
              <a:buFontTx/>
              <a:buChar char="-"/>
            </a:pPr>
            <a:endParaRPr lang="en-US" altLang="ko-KR" sz="1800"/>
          </a:p>
          <a:p>
            <a:pPr marL="342900">
              <a:lnSpc>
                <a:spcPct val="90000"/>
              </a:lnSpc>
              <a:spcBef>
                <a:spcPts val="0"/>
              </a:spcBef>
              <a:buSzPts val="2400"/>
              <a:buFontTx/>
              <a:buChar char="-"/>
            </a:pPr>
            <a:endParaRPr lang="en-US" altLang="ko-KR" sz="1800"/>
          </a:p>
          <a:p>
            <a:pPr marL="342900">
              <a:lnSpc>
                <a:spcPct val="90000"/>
              </a:lnSpc>
              <a:spcBef>
                <a:spcPts val="0"/>
              </a:spcBef>
              <a:buSzPts val="2400"/>
              <a:buFontTx/>
              <a:buChar char="-"/>
            </a:pPr>
            <a:endParaRPr lang="en-US" altLang="ko-KR" sz="1800"/>
          </a:p>
          <a:p>
            <a:pPr marL="342900">
              <a:lnSpc>
                <a:spcPct val="90000"/>
              </a:lnSpc>
              <a:spcBef>
                <a:spcPts val="0"/>
              </a:spcBef>
              <a:buSzPts val="2400"/>
              <a:buFontTx/>
              <a:buChar char="-"/>
            </a:pPr>
            <a:endParaRPr lang="en-US" altLang="ko-KR" sz="1800"/>
          </a:p>
          <a:p>
            <a:pPr marL="342900">
              <a:lnSpc>
                <a:spcPct val="90000"/>
              </a:lnSpc>
              <a:spcBef>
                <a:spcPts val="0"/>
              </a:spcBef>
              <a:buSzPts val="2400"/>
              <a:buFontTx/>
              <a:buChar char="-"/>
            </a:pPr>
            <a:endParaRPr lang="en-US" altLang="ko-KR" sz="1600"/>
          </a:p>
          <a:p>
            <a:pPr marL="3429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r>
              <a:rPr lang="ko-KR" altLang="en-US" sz="1600"/>
              <a:t>적용 사례</a:t>
            </a:r>
            <a:r>
              <a:rPr lang="en-US" altLang="ko-KR" sz="1600" b="0"/>
              <a:t>: </a:t>
            </a:r>
            <a:br>
              <a:rPr lang="en-US" altLang="ko-KR" sz="1600" b="0"/>
            </a:br>
            <a:r>
              <a:rPr lang="en-US" altLang="ko-KR" sz="1600" i="0">
                <a:solidFill>
                  <a:srgbClr val="222222"/>
                </a:solidFill>
                <a:effectLst/>
              </a:rPr>
              <a:t>Differential privacy: A primer for a non-technical audience[3]</a:t>
            </a:r>
            <a:br>
              <a:rPr lang="en-US" altLang="ko-KR" sz="1600" b="0" i="0">
                <a:effectLst/>
                <a:latin typeface="Arial" panose="020B0604020202020204" pitchFamily="34" charset="0"/>
              </a:rPr>
            </a:br>
            <a:r>
              <a:rPr lang="en-US" altLang="ko-KR" sz="1600" b="0" i="0">
                <a:solidFill>
                  <a:srgbClr val="222222"/>
                </a:solidFill>
                <a:effectLst/>
              </a:rPr>
              <a:t>- </a:t>
            </a:r>
            <a:r>
              <a:rPr lang="en-US" altLang="ko-KR" sz="1600">
                <a:solidFill>
                  <a:srgbClr val="222222"/>
                </a:solidFill>
              </a:rPr>
              <a:t>HIV</a:t>
            </a:r>
            <a:r>
              <a:rPr lang="ko-KR" altLang="en-US" sz="1600">
                <a:solidFill>
                  <a:srgbClr val="222222"/>
                </a:solidFill>
              </a:rPr>
              <a:t> 바이러스 감염자의 데이터 분석에 적용하여 개인정보 보호</a:t>
            </a:r>
            <a:endParaRPr lang="ko-KR" altLang="en-US" sz="1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800"/>
              <a:t>	</a:t>
            </a:r>
            <a:endParaRPr lang="ko-KR" altLang="en-US" sz="1800"/>
          </a:p>
          <a:p>
            <a:pPr marL="0" indent="0">
              <a:lnSpc>
                <a:spcPct val="90000"/>
              </a:lnSpc>
              <a:spcBef>
                <a:spcPts val="0"/>
              </a:spcBef>
              <a:buSzPts val="2400"/>
              <a:buNone/>
            </a:pPr>
            <a:r>
              <a:rPr lang="en-US" sz="1800"/>
              <a:t>    </a:t>
            </a:r>
            <a:r>
              <a:rPr lang="ko-KR" altLang="en-US" sz="1600"/>
              <a:t>애플 </a:t>
            </a:r>
            <a:r>
              <a:rPr lang="en-US" altLang="ko-KR" sz="1600"/>
              <a:t>: </a:t>
            </a:r>
            <a:r>
              <a:rPr lang="ko-KR" altLang="en-US" sz="1600"/>
              <a:t>각 개인이 사용한 이모티콘 내역을 차등정보보호 과정을 거쳐 </a:t>
            </a:r>
            <a:r>
              <a:rPr lang="ko-KR" altLang="en-US" sz="1600" err="1"/>
              <a:t>보호중</a:t>
            </a:r>
            <a:r>
              <a:rPr lang="ko-KR" altLang="en-US" sz="1600"/>
              <a:t> </a:t>
            </a:r>
            <a:r>
              <a:rPr lang="en-US" altLang="ko-KR" sz="1600"/>
              <a:t>[4] (2016년 WWDC </a:t>
            </a:r>
            <a:r>
              <a:rPr lang="en-US" altLang="ko-KR" sz="1600" err="1"/>
              <a:t>발표</a:t>
            </a:r>
            <a:r>
              <a:rPr lang="en-US" altLang="ko-KR" sz="1600"/>
              <a:t>)</a:t>
            </a:r>
            <a:endParaRPr lang="ko-KR" altLang="en-US" sz="1600"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</a:pPr>
            <a:endParaRPr sz="2400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C1429321-1878-40F5-ADA3-785B4E4F1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963" y="2694725"/>
            <a:ext cx="4954073" cy="21446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/>
          <p:nvPr/>
        </p:nvSpPr>
        <p:spPr>
          <a:xfrm>
            <a:off x="6553200" y="6381750"/>
            <a:ext cx="2133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7</a:t>
            </a:fld>
            <a:endParaRPr/>
          </a:p>
        </p:txBody>
      </p:sp>
      <p:sp>
        <p:nvSpPr>
          <p:cNvPr id="236" name="Google Shape;236;p10"/>
          <p:cNvSpPr txBox="1">
            <a:spLocks noGrp="1"/>
          </p:cNvSpPr>
          <p:nvPr>
            <p:ph type="title"/>
          </p:nvPr>
        </p:nvSpPr>
        <p:spPr>
          <a:xfrm>
            <a:off x="457200" y="620712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/>
              <a:t>Main</a:t>
            </a:r>
            <a:r>
              <a:rPr lang="ko-KR" altLang="en-US"/>
              <a:t> </a:t>
            </a:r>
            <a:r>
              <a:rPr lang="en-US" altLang="ko-KR"/>
              <a:t>Idea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37" name="Google Shape;237;p10"/>
          <p:cNvSpPr txBox="1">
            <a:spLocks noGrp="1"/>
          </p:cNvSpPr>
          <p:nvPr>
            <p:ph type="body" idx="1"/>
          </p:nvPr>
        </p:nvSpPr>
        <p:spPr>
          <a:xfrm>
            <a:off x="457200" y="1379537"/>
            <a:ext cx="8229600" cy="478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ko-KR" altLang="en-US" sz="2400"/>
              <a:t>차등정보보호 구현</a:t>
            </a:r>
            <a:endParaRPr lang="en-US" altLang="ko-KR" sz="2400"/>
          </a:p>
          <a:p>
            <a:pPr marL="342900" lvl="0" indent="-2857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har char="-"/>
            </a:pPr>
            <a:endParaRPr lang="en-US" sz="2400" b="0"/>
          </a:p>
          <a:p>
            <a:pPr marL="342900" indent="-285750">
              <a:lnSpc>
                <a:spcPct val="90000"/>
              </a:lnSpc>
              <a:spcBef>
                <a:spcPts val="0"/>
              </a:spcBef>
              <a:buChar char="-"/>
            </a:pPr>
            <a:r>
              <a:rPr lang="ko-KR" altLang="en-US"/>
              <a:t>개별 정보의 식별가능성을 제한하기 위하여</a:t>
            </a:r>
            <a:br>
              <a:rPr lang="ko-KR" altLang="en-US"/>
            </a:br>
            <a:r>
              <a:rPr lang="ko-KR" altLang="en-US"/>
              <a:t>데이터 하나가 전체의 통계량에 미치는 영향을 조사,</a:t>
            </a:r>
            <a:br>
              <a:rPr lang="ko-KR" altLang="en-US"/>
            </a:br>
            <a:r>
              <a:rPr lang="ko-KR" altLang="en-US"/>
              <a:t>응답자 하나의 정보만 다른 두개의 데이터 </a:t>
            </a:r>
            <a:r>
              <a:rPr lang="ko-KR" altLang="en-US" err="1"/>
              <a:t>D와</a:t>
            </a:r>
            <a:r>
              <a:rPr lang="ko-KR" altLang="en-US"/>
              <a:t> </a:t>
            </a:r>
            <a:r>
              <a:rPr lang="ko-KR" altLang="en-US" err="1"/>
              <a:t>D'를</a:t>
            </a:r>
            <a:r>
              <a:rPr lang="ko-KR" altLang="en-US"/>
              <a:t> 분석한</a:t>
            </a:r>
            <a:br>
              <a:rPr lang="ko-KR" altLang="en-US"/>
            </a:br>
            <a:r>
              <a:rPr lang="ko-KR" altLang="en-US"/>
              <a:t>결과분포 비율의 차이를 </a:t>
            </a:r>
            <a:r>
              <a:rPr lang="en-US" altLang="ko-KR" sz="2400" b="0" err="1"/>
              <a:t>ε</a:t>
            </a:r>
            <a:r>
              <a:rPr lang="en-US" altLang="ko-KR" err="1"/>
              <a:t>으로</a:t>
            </a:r>
            <a:r>
              <a:rPr lang="en-US" altLang="ko-KR"/>
              <a:t> </a:t>
            </a:r>
            <a:r>
              <a:rPr lang="en-US" altLang="ko-KR" err="1"/>
              <a:t>제한하여</a:t>
            </a:r>
            <a:r>
              <a:rPr lang="en-US" altLang="ko-KR"/>
              <a:t> </a:t>
            </a:r>
            <a:r>
              <a:rPr lang="en-US" altLang="ko-KR" err="1"/>
              <a:t>비식별화를</a:t>
            </a:r>
            <a:r>
              <a:rPr lang="en-US" altLang="ko-KR"/>
              <a:t> </a:t>
            </a:r>
            <a:r>
              <a:rPr lang="en-US" altLang="ko-KR" err="1"/>
              <a:t>달성한다</a:t>
            </a:r>
            <a:r>
              <a:rPr lang="en-US" altLang="ko-KR"/>
              <a:t>.</a:t>
            </a:r>
            <a:endParaRPr lang="en-US" altLang="ko-KR" b="0"/>
          </a:p>
          <a:p>
            <a:pPr marL="3429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endParaRPr lang="en-US" altLang="ko-KR" sz="24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ko-KR" sz="2400"/>
          </a:p>
          <a:p>
            <a:pPr marL="3429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endParaRPr lang="en-US" sz="24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4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</a:t>
            </a:r>
            <a:br>
              <a:rPr lang="en-US" sz="2400"/>
            </a:br>
            <a:endParaRPr sz="2400"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75F5D2-61BD-4422-914B-78808F3EBC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74" t="31259" b="17251"/>
          <a:stretch/>
        </p:blipFill>
        <p:spPr>
          <a:xfrm>
            <a:off x="770566" y="3549662"/>
            <a:ext cx="3371604" cy="20361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D864C9B-E63C-4E5A-B57D-0EF9E33EB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081" y="3462638"/>
            <a:ext cx="3972519" cy="28620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2424CD-9D7E-49A9-BF50-21651EBC0A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418" r="58203" b="66128"/>
          <a:stretch/>
        </p:blipFill>
        <p:spPr>
          <a:xfrm>
            <a:off x="1293858" y="5620717"/>
            <a:ext cx="2320146" cy="6584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F9277D6-B80D-401B-8FAB-C701EFBF5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5191" y="4214954"/>
            <a:ext cx="4938774" cy="121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0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/>
          <p:nvPr/>
        </p:nvSpPr>
        <p:spPr>
          <a:xfrm>
            <a:off x="6553200" y="6381750"/>
            <a:ext cx="2133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8</a:t>
            </a:fld>
            <a:endParaRPr/>
          </a:p>
        </p:txBody>
      </p:sp>
      <p:sp>
        <p:nvSpPr>
          <p:cNvPr id="236" name="Google Shape;236;p10"/>
          <p:cNvSpPr txBox="1">
            <a:spLocks noGrp="1"/>
          </p:cNvSpPr>
          <p:nvPr>
            <p:ph type="title"/>
          </p:nvPr>
        </p:nvSpPr>
        <p:spPr>
          <a:xfrm>
            <a:off x="457200" y="620712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/>
              <a:t>Main</a:t>
            </a:r>
            <a:r>
              <a:rPr lang="ko-KR" altLang="en-US"/>
              <a:t> </a:t>
            </a:r>
            <a:r>
              <a:rPr lang="en-US" altLang="ko-KR"/>
              <a:t>Idea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Google Shape;237;p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379537"/>
                <a:ext cx="8229600" cy="4784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342900" lvl="0" indent="-3810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2400"/>
                  <a:buChar char="❑"/>
                </a:pPr>
                <a:r>
                  <a:rPr lang="ko-KR" altLang="en-US" sz="2400"/>
                  <a:t>차등정보보호 구현</a:t>
                </a:r>
                <a:endParaRPr lang="en-US" altLang="ko-KR" sz="2400"/>
              </a:p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2400"/>
                  <a:buNone/>
                </a:pPr>
                <a:endParaRPr lang="en-US" sz="2400"/>
              </a:p>
              <a:p>
                <a:pPr marL="342900" lvl="0">
                  <a:lnSpc>
                    <a:spcPct val="90000"/>
                  </a:lnSpc>
                  <a:spcBef>
                    <a:spcPts val="0"/>
                  </a:spcBef>
                  <a:buSzPts val="2400"/>
                  <a:buFontTx/>
                  <a:buChar char="-"/>
                </a:pPr>
                <a:r>
                  <a:rPr lang="en-US" altLang="ko-KR" sz="2400"/>
                  <a:t>E-</a:t>
                </a:r>
                <a:r>
                  <a:rPr lang="ko-KR" altLang="en-US" sz="2400"/>
                  <a:t>차등정보보호를 구현하는 대표적인 방법은</a:t>
                </a:r>
                <a:r>
                  <a:rPr lang="en-US" altLang="ko-KR" sz="2400"/>
                  <a:t> </a:t>
                </a:r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altLang="ko-KR" sz="2400"/>
                  <a:t>=</a:t>
                </a:r>
                <a:r>
                  <a:rPr lang="el-GR" altLang="ko-KR" sz="2400"/>
                  <a:t>Δ</a:t>
                </a:r>
                <a:r>
                  <a:rPr lang="en-US" altLang="ko-KR" sz="2400"/>
                  <a:t>f/</a:t>
                </a:r>
                <a:r>
                  <a:rPr lang="el-GR" altLang="ko-KR" sz="2800"/>
                  <a:t>ε</a:t>
                </a:r>
                <a:r>
                  <a:rPr lang="ko-KR" altLang="en-US" sz="2400"/>
                  <a:t>를 가지는 이중지수분포에서 생성된 잡음을 첨가하는것이다</a:t>
                </a:r>
                <a:r>
                  <a:rPr lang="en-US" altLang="ko-KR" sz="2400"/>
                  <a:t>.</a:t>
                </a:r>
              </a:p>
              <a:p>
                <a:pPr marL="34290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2400"/>
                  <a:buFontTx/>
                  <a:buChar char="-"/>
                </a:pPr>
                <a:endParaRPr lang="en-US" sz="2400"/>
              </a:p>
              <a:p>
                <a:pPr marL="342900" lvl="0">
                  <a:lnSpc>
                    <a:spcPct val="90000"/>
                  </a:lnSpc>
                  <a:spcBef>
                    <a:spcPts val="0"/>
                  </a:spcBef>
                  <a:buSzPts val="2400"/>
                  <a:buFontTx/>
                  <a:buChar char="-"/>
                </a:pPr>
                <a:r>
                  <a:rPr lang="ko-KR" altLang="en-US" sz="2400"/>
                  <a:t>개인정보 수준의 크기</a:t>
                </a:r>
                <a:r>
                  <a:rPr lang="en-US" altLang="ko-KR" sz="2400"/>
                  <a:t>(</a:t>
                </a:r>
                <a:r>
                  <a:rPr lang="el-GR" altLang="ko-KR" sz="2400"/>
                  <a:t>ε</a:t>
                </a:r>
                <a:r>
                  <a:rPr lang="en-US" altLang="ko-KR" sz="2400"/>
                  <a:t>)</a:t>
                </a:r>
                <a:r>
                  <a:rPr lang="ko-KR" altLang="en-US" sz="2400"/>
                  <a:t>에 반비례하여 잡음의 크기가 커지게 되며</a:t>
                </a:r>
                <a:r>
                  <a:rPr lang="en-US" altLang="ko-KR" sz="2400"/>
                  <a:t>, </a:t>
                </a:r>
                <a:r>
                  <a:rPr lang="ko-KR" altLang="en-US" sz="2400"/>
                  <a:t>개인정보 수준이 작을수록 정보보호가 강해진다</a:t>
                </a:r>
                <a:r>
                  <a:rPr lang="en-US" altLang="ko-KR" sz="2400"/>
                  <a:t>.</a:t>
                </a:r>
                <a:endParaRPr lang="en-US" sz="2400"/>
              </a:p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2400"/>
                  <a:buNone/>
                </a:pPr>
                <a:endParaRPr lang="en-US" sz="2400"/>
              </a:p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2400"/>
                  <a:buNone/>
                </a:pPr>
                <a:r>
                  <a:rPr lang="en-US" sz="2400"/>
                  <a:t>	</a:t>
                </a:r>
                <a:br>
                  <a:rPr lang="en-US" sz="2400"/>
                </a:br>
                <a:endParaRPr sz="2400"/>
              </a:p>
              <a:p>
                <a:pPr marL="742950" lvl="1" indent="-28575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SzPts val="1700"/>
                  <a:buNone/>
                </a:pPr>
                <a:endParaRPr/>
              </a:p>
            </p:txBody>
          </p:sp>
        </mc:Choice>
        <mc:Fallback>
          <p:sp>
            <p:nvSpPr>
              <p:cNvPr id="237" name="Google Shape;237;p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79537"/>
                <a:ext cx="8229600" cy="4784725"/>
              </a:xfrm>
              <a:prstGeom prst="rect">
                <a:avLst/>
              </a:prstGeom>
              <a:blipFill>
                <a:blip r:embed="rId3"/>
                <a:stretch>
                  <a:fillRect l="-1407" t="-2548" r="-14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98D5BBEE-5127-436B-8377-6C6993696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969" y="3984753"/>
            <a:ext cx="2088061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7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/>
          <p:nvPr/>
        </p:nvSpPr>
        <p:spPr>
          <a:xfrm>
            <a:off x="6553200" y="6381750"/>
            <a:ext cx="2133600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9</a:t>
            </a:fld>
            <a:endParaRPr/>
          </a:p>
        </p:txBody>
      </p:sp>
      <p:sp>
        <p:nvSpPr>
          <p:cNvPr id="236" name="Google Shape;236;p10"/>
          <p:cNvSpPr txBox="1">
            <a:spLocks noGrp="1"/>
          </p:cNvSpPr>
          <p:nvPr>
            <p:ph type="title"/>
          </p:nvPr>
        </p:nvSpPr>
        <p:spPr>
          <a:xfrm>
            <a:off x="457200" y="620712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Methodology</a:t>
            </a:r>
            <a:endParaRPr/>
          </a:p>
        </p:txBody>
      </p:sp>
      <p:sp>
        <p:nvSpPr>
          <p:cNvPr id="237" name="Google Shape;237;p10"/>
          <p:cNvSpPr txBox="1">
            <a:spLocks noGrp="1"/>
          </p:cNvSpPr>
          <p:nvPr>
            <p:ph type="body" idx="1"/>
          </p:nvPr>
        </p:nvSpPr>
        <p:spPr>
          <a:xfrm>
            <a:off x="457200" y="1379537"/>
            <a:ext cx="8229600" cy="478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ko-KR" altLang="en-US" sz="2400"/>
              <a:t>사용한 데이터셋 설명</a:t>
            </a:r>
            <a:endParaRPr lang="en-US" altLang="ko-KR" sz="24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ko-KR" sz="24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/>
              <a:t>2018 </a:t>
            </a:r>
            <a:r>
              <a:rPr lang="ko-KR" altLang="en-US"/>
              <a:t>정보보호 </a:t>
            </a:r>
            <a:r>
              <a:rPr lang="en-US" altLang="ko-KR"/>
              <a:t>R&amp;D </a:t>
            </a:r>
            <a:r>
              <a:rPr lang="ko-KR" altLang="en-US"/>
              <a:t>데이터 </a:t>
            </a:r>
            <a:r>
              <a:rPr lang="ko-KR" altLang="en-US" err="1"/>
              <a:t>챌린지</a:t>
            </a:r>
            <a:r>
              <a:rPr lang="ko-KR" altLang="en-US"/>
              <a:t> 대회의</a:t>
            </a:r>
            <a:br>
              <a:rPr lang="en-US" altLang="ko-KR"/>
            </a:br>
            <a:r>
              <a:rPr lang="en-US" altLang="ko-KR"/>
              <a:t>"</a:t>
            </a:r>
            <a:r>
              <a:rPr lang="ko-KR" altLang="en-US"/>
              <a:t>차량 주행 데이터 기반 도난 탐지</a:t>
            </a:r>
            <a:r>
              <a:rPr lang="en-US" altLang="ko-KR"/>
              <a:t>"</a:t>
            </a:r>
            <a:r>
              <a:rPr lang="ko-KR" altLang="en-US"/>
              <a:t>에 활용된 </a:t>
            </a:r>
            <a:r>
              <a:rPr lang="en-US" altLang="ko-KR"/>
              <a:t>700km </a:t>
            </a:r>
            <a:r>
              <a:rPr lang="ko-KR" altLang="en-US"/>
              <a:t>차량 주행 데이터 </a:t>
            </a:r>
            <a:endParaRPr lang="en-US" altLang="ko-KR" sz="24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4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Raw</a:t>
            </a:r>
            <a:r>
              <a:rPr lang="ko-KR" altLang="en-US"/>
              <a:t> </a:t>
            </a:r>
            <a:r>
              <a:rPr lang="en-US" altLang="ko-KR"/>
              <a:t>data</a:t>
            </a:r>
            <a:r>
              <a:rPr lang="ko-KR" altLang="en-US"/>
              <a:t>로는 총 </a:t>
            </a:r>
            <a:r>
              <a:rPr lang="en-US" altLang="ko-KR"/>
              <a:t>51</a:t>
            </a:r>
            <a:r>
              <a:rPr lang="ko-KR" altLang="en-US"/>
              <a:t>개의 </a:t>
            </a:r>
            <a:r>
              <a:rPr lang="en-US" altLang="ko-KR"/>
              <a:t>feature</a:t>
            </a:r>
            <a:r>
              <a:rPr lang="ko-KR" altLang="en-US"/>
              <a:t>가 있으며</a:t>
            </a:r>
            <a:r>
              <a:rPr lang="en-US" altLang="ko-KR"/>
              <a:t>,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altLang="en-US"/>
              <a:t>다음과 같은 데이터들이 포함되어 있다</a:t>
            </a:r>
            <a:r>
              <a:rPr lang="en-US" altLang="ko-KR"/>
              <a:t>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E333765-D4D7-4188-9D50-06D9D5319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285254"/>
              </p:ext>
            </p:extLst>
          </p:nvPr>
        </p:nvGraphicFramePr>
        <p:xfrm>
          <a:off x="1519238" y="4149725"/>
          <a:ext cx="6096000" cy="1778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61439">
                  <a:extLst>
                    <a:ext uri="{9D8B030D-6E8A-4147-A177-3AD203B41FA5}">
                      <a16:colId xmlns:a16="http://schemas.microsoft.com/office/drawing/2014/main" val="2745113952"/>
                    </a:ext>
                  </a:extLst>
                </a:gridCol>
                <a:gridCol w="4634561">
                  <a:extLst>
                    <a:ext uri="{9D8B030D-6E8A-4147-A177-3AD203B41FA5}">
                      <a16:colId xmlns:a16="http://schemas.microsoft.com/office/drawing/2014/main" val="243475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Category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65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Fuel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u="none" strike="noStrike" cap="none">
                          <a:effectLst/>
                          <a:sym typeface="Arial"/>
                        </a:rPr>
                        <a:t>Features related to fuel control, fuel efficiency, and pressure of air inhaled to engine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25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Engine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u="none" strike="noStrike" cap="none">
                          <a:effectLst/>
                          <a:sym typeface="Arial"/>
                        </a:rPr>
                        <a:t>Features related to torque, air compressors, and engine coolant temperature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54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Transmission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u="none" strike="noStrike" cap="none">
                          <a:effectLst/>
                          <a:sym typeface="Arial"/>
                        </a:rPr>
                        <a:t>Features related to transmission and speed of wheel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559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790068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20</Slides>
  <Notes>20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1_기본 디자인</vt:lpstr>
      <vt:lpstr>기본 디자인</vt:lpstr>
      <vt:lpstr>PowerPoint Presentation</vt:lpstr>
      <vt:lpstr>Contents</vt:lpstr>
      <vt:lpstr>1. Introduction</vt:lpstr>
      <vt:lpstr>2. Related Work</vt:lpstr>
      <vt:lpstr>2. Related Work</vt:lpstr>
      <vt:lpstr>3. Main Idea </vt:lpstr>
      <vt:lpstr>3. Main Idea </vt:lpstr>
      <vt:lpstr>3. Main Idea </vt:lpstr>
      <vt:lpstr>4. Methodology</vt:lpstr>
      <vt:lpstr>4. Methodology</vt:lpstr>
      <vt:lpstr>4. Methodology</vt:lpstr>
      <vt:lpstr>4. Methodology</vt:lpstr>
      <vt:lpstr>4. Methodology</vt:lpstr>
      <vt:lpstr>5. Experiment </vt:lpstr>
      <vt:lpstr>5. Experiment / 성능 평가</vt:lpstr>
      <vt:lpstr>5. Experiment / 성능 평가</vt:lpstr>
      <vt:lpstr>5. Experiment / 성능 평가</vt:lpstr>
      <vt:lpstr>6. Conclusion</vt:lpstr>
      <vt:lpstr>6. Conclusion</vt:lpstr>
      <vt:lpstr>7.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이정빈</dc:creator>
  <cp:revision>1</cp:revision>
  <dcterms:created xsi:type="dcterms:W3CDTF">1996-09-30T18:28:10Z</dcterms:created>
  <dcterms:modified xsi:type="dcterms:W3CDTF">2020-12-03T09:55:09Z</dcterms:modified>
</cp:coreProperties>
</file>