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embeddedFontLst>
    <p:embeddedFont>
      <p:font typeface="Abel" panose="02000506030000020004" pitchFamily="2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7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CF7E0-05ED-4D25-B044-4DFF7EAE6FDE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2D0C2-FF54-4ED1-B48C-8FA7BA9B76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42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067" y="1575019"/>
            <a:ext cx="7772400" cy="2045230"/>
          </a:xfrm>
        </p:spPr>
        <p:txBody>
          <a:bodyPr anchor="b"/>
          <a:lstStyle>
            <a:lvl1pPr algn="ctr">
              <a:defRPr sz="6000">
                <a:latin typeface="Abel" panose="0200050603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067" y="4245505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bel" panose="0200050603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el" panose="02000506030000020004" pitchFamily="2" charset="0"/>
              </a:defRPr>
            </a:lvl1pPr>
          </a:lstStyle>
          <a:p>
            <a:r>
              <a:rPr lang="pt-BR" smtClean="0"/>
              <a:t>LINE-Laboratório de Tratamento de Informação Não Estruturada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el" panose="02000506030000020004" pitchFamily="2" charset="0"/>
              </a:defRPr>
            </a:lvl1pPr>
          </a:lstStyle>
          <a:p>
            <a:r>
              <a:rPr lang="pt-BR" smtClean="0"/>
              <a:t>LINE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el" panose="02000506030000020004" pitchFamily="2" charset="0"/>
              </a:defRPr>
            </a:lvl1pPr>
          </a:lstStyle>
          <a:p>
            <a:fld id="{7235750E-F5CD-4FD0-BB6E-D9D461547450}" type="slidenum">
              <a:rPr lang="pt-BR" smtClean="0"/>
              <a:pPr/>
              <a:t>‹#›</a:t>
            </a:fld>
            <a:endParaRPr lang="pt-BR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8" y="-77788"/>
            <a:ext cx="5245967" cy="192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6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LINE-Laboratório de Tratamento de Informação Não Estruturada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750E-F5CD-4FD0-BB6E-D9D4615474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9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LINE-Laboratório de Tratamento de Informação Não Estruturada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750E-F5CD-4FD0-BB6E-D9D4615474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73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LINE-Laboratório de Tratamento de Informação Não Estruturada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750E-F5CD-4FD0-BB6E-D9D4615474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6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LINE-Laboratório de Tratamento de Informação Não Estruturada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750E-F5CD-4FD0-BB6E-D9D4615474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77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LINE-Laboratório de Tratamento de Informação Não Estruturada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750E-F5CD-4FD0-BB6E-D9D4615474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LINE-Laboratório de Tratamento de Informação Não Estruturada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LINE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750E-F5CD-4FD0-BB6E-D9D4615474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5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LINE-Laboratório de Tratamento de Informação Não Estruturada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LINE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750E-F5CD-4FD0-BB6E-D9D4615474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17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LINE-Laboratório de Tratamento de Informação Não Estruturada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LINE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750E-F5CD-4FD0-BB6E-D9D4615474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25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LINE-Laboratório de Tratamento de Informação Não Estruturada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750E-F5CD-4FD0-BB6E-D9D4615474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9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LINE-Laboratório de Tratamento de Informação Não Estruturada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LINE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750E-F5CD-4FD0-BB6E-D9D4615474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90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223000"/>
            <a:ext cx="9144000" cy="635000"/>
          </a:xfrm>
          <a:prstGeom prst="rect">
            <a:avLst/>
          </a:prstGeom>
          <a:solidFill>
            <a:srgbClr val="6F7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9932" y="365124"/>
            <a:ext cx="76771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13" y="1825625"/>
            <a:ext cx="87440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013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Abel" panose="02000506030000020004" pitchFamily="2" charset="0"/>
              </a:defRPr>
            </a:lvl1pPr>
          </a:lstStyle>
          <a:p>
            <a:r>
              <a:rPr lang="pt-BR" smtClean="0"/>
              <a:t>LINE-Laboratório de Tratamento de Informação Não Estruturada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Abel" panose="02000506030000020004" pitchFamily="2" charset="0"/>
              </a:defRPr>
            </a:lvl1pPr>
          </a:lstStyle>
          <a:p>
            <a:r>
              <a:rPr lang="pt-BR" smtClean="0"/>
              <a:t>LINE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6910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bel" panose="02000506030000020004" pitchFamily="2" charset="0"/>
              </a:defRPr>
            </a:lvl1pPr>
          </a:lstStyle>
          <a:p>
            <a:fld id="{7235750E-F5CD-4FD0-BB6E-D9D461547450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3" y="365124"/>
            <a:ext cx="1066919" cy="133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1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Abel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Título da Palestra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Autor</a:t>
            </a:r>
          </a:p>
          <a:p>
            <a:r>
              <a:rPr lang="pt-BR" dirty="0" smtClean="0"/>
              <a:t>Filiação do Autor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74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Primeira linha</a:t>
            </a:r>
          </a:p>
          <a:p>
            <a:r>
              <a:rPr lang="pt-BR" dirty="0" smtClean="0"/>
              <a:t>Segunda linha</a:t>
            </a:r>
          </a:p>
          <a:p>
            <a:r>
              <a:rPr lang="pt-BR" dirty="0" smtClean="0"/>
              <a:t>Terceira linha</a:t>
            </a:r>
          </a:p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LINE-Laboratório de Tratamento de Informação Não Estruturada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750E-F5CD-4FD0-BB6E-D9D46154745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28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Intruções</a:t>
            </a:r>
            <a:r>
              <a:rPr lang="pt-BR" dirty="0" smtClean="0"/>
              <a:t> Gerais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Esses slides usam a fonte ABEL, que é a fonte do LINE</a:t>
            </a:r>
          </a:p>
          <a:p>
            <a:r>
              <a:rPr lang="pt-BR" dirty="0" smtClean="0"/>
              <a:t>Essa fonte está guardada junto com o slide, mas pode ser obtida também no GITHUB</a:t>
            </a:r>
          </a:p>
          <a:p>
            <a:endParaRPr lang="pt-BR"/>
          </a:p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LINE-Laboratório de Tratamento de Informação Não Estruturada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750E-F5CD-4FD0-BB6E-D9D46154745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1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63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Abel</vt:lpstr>
      <vt:lpstr>Calibri</vt:lpstr>
      <vt:lpstr>Office Theme</vt:lpstr>
      <vt:lpstr>Título da Palestra</vt:lpstr>
      <vt:lpstr>Título do Slide</vt:lpstr>
      <vt:lpstr>Intruções Gerais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Palestra</dc:title>
  <dc:creator>Geraldo Xexéo</dc:creator>
  <cp:lastModifiedBy>Geraldo Xexéo</cp:lastModifiedBy>
  <cp:revision>3</cp:revision>
  <dcterms:created xsi:type="dcterms:W3CDTF">2017-08-25T20:51:42Z</dcterms:created>
  <dcterms:modified xsi:type="dcterms:W3CDTF">2017-08-25T21:06:17Z</dcterms:modified>
</cp:coreProperties>
</file>