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7;p13"/>
          <p:cNvSpPr txBox="1"/>
          <p:nvPr/>
        </p:nvSpPr>
        <p:spPr>
          <a:xfrm>
            <a:off x="198149" y="3388323"/>
            <a:ext cx="8747702" cy="135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/>
            </a:pPr>
            <a:r>
              <a:rPr b="1" i="1"/>
              <a:t>Name:</a:t>
            </a:r>
            <a:r>
              <a:t> LINGESH M</a:t>
            </a:r>
          </a:p>
          <a:p>
            <a:pPr>
              <a:lnSpc>
                <a:spcPct val="115000"/>
              </a:lnSpc>
              <a:defRPr sz="1800"/>
            </a:pPr>
            <a:r>
              <a:rPr b="1" i="1"/>
              <a:t>College Name:</a:t>
            </a:r>
            <a:r>
              <a:t> </a:t>
            </a:r>
            <a:r>
              <a:t>Christ (Deemed to be University) University, Pune </a:t>
            </a:r>
            <a:br/>
            <a:r>
              <a:rPr b="1" i="1"/>
              <a:t>Problem</a:t>
            </a:r>
            <a:r>
              <a:t> </a:t>
            </a:r>
            <a:r>
              <a:rPr b="1" i="1"/>
              <a:t>Statement:</a:t>
            </a:r>
            <a:r>
              <a:t> Object and Scene Localization in Videos</a:t>
            </a:r>
          </a:p>
        </p:txBody>
      </p:sp>
      <p:pic>
        <p:nvPicPr>
          <p:cNvPr id="1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2289"/>
            <a:ext cx="9157446" cy="3464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raphic 3" descr="Graphic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1688" y="2329701"/>
            <a:ext cx="3509684" cy="3476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Idea Overview:…"/>
          <p:cNvSpPr txBox="1"/>
          <p:nvPr/>
        </p:nvSpPr>
        <p:spPr>
          <a:xfrm>
            <a:off x="551936" y="1878467"/>
            <a:ext cx="8040128" cy="212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 Overview: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video analysis application that can automatically detect and recognize objects, scenes, and activities.</a:t>
            </a:r>
            <a:br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Generates localized text descriptions using the Google Translate API to cater to diverse language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0;p15"/>
          <p:cNvSpPr txBox="1"/>
          <p:nvPr>
            <p:ph type="ctrTitle"/>
          </p:nvPr>
        </p:nvSpPr>
        <p:spPr>
          <a:xfrm>
            <a:off x="157066" y="1860680"/>
            <a:ext cx="8520602" cy="2052600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17" name="Google Shape;73;p15"/>
          <p:cNvSpPr txBox="1"/>
          <p:nvPr/>
        </p:nvSpPr>
        <p:spPr>
          <a:xfrm>
            <a:off x="235199" y="1540226"/>
            <a:ext cx="8673602" cy="310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spcBef>
                <a:spcPts val="12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Existing Solutions: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Current video analysis tools focus on either object detection or scene analysis but rarely integrate both with multilingual support.</a:t>
            </a:r>
          </a:p>
          <a:p>
            <a:pPr defTabSz="4572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spcBef>
                <a:spcPts val="12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Differentiation: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solution provides a comprehensive approach by combining object detection, scene classification, and multilingual text localization in a single system.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8;p16"/>
          <p:cNvSpPr txBox="1"/>
          <p:nvPr>
            <p:ph type="ctrTitle"/>
          </p:nvPr>
        </p:nvSpPr>
        <p:spPr>
          <a:xfrm>
            <a:off x="311699" y="1841256"/>
            <a:ext cx="8520602" cy="2052600"/>
          </a:xfrm>
          <a:prstGeom prst="rect">
            <a:avLst/>
          </a:prstGeom>
        </p:spPr>
        <p:txBody>
          <a:bodyPr/>
          <a:lstStyle/>
          <a:p>
            <a:pPr algn="l" defTabSz="365760">
              <a:spcBef>
                <a:spcPts val="900"/>
              </a:spcBef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Solving the Problem:</a:t>
            </a:r>
            <a:endParaRPr b="0"/>
          </a:p>
          <a:p>
            <a:pPr marL="365760" indent="-254000" algn="l" defTabSz="365760">
              <a:buSzPct val="100000"/>
              <a:buFont typeface="Times Roman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Enables automated, real-time labeling and translation of video content.</a:t>
            </a:r>
          </a:p>
          <a:p>
            <a:pPr marL="365760" indent="-254000" algn="l" defTabSz="365760">
              <a:buSzPct val="100000"/>
              <a:buFont typeface="Times Roman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Beneficial for content creators, media companies, and educational platforms.</a:t>
            </a:r>
            <a:br/>
          </a:p>
          <a:p>
            <a:pPr algn="l" defTabSz="365760">
              <a:spcBef>
                <a:spcPts val="900"/>
              </a:spcBef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USP of the Proposed Solution:</a:t>
            </a:r>
            <a:endParaRPr b="0"/>
          </a:p>
          <a:p>
            <a:pPr marL="365760" indent="-254000" algn="l" defTabSz="365760">
              <a:buSzPct val="100000"/>
              <a:buFont typeface="Times Roman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Integrates advanced object and scene recognition with multilingual support.</a:t>
            </a:r>
          </a:p>
          <a:p>
            <a:pPr marL="365760" indent="-254000" algn="l" defTabSz="365760">
              <a:buSzPct val="100000"/>
              <a:buFont typeface="Times Roman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Accessible and user-friendly for non-technical users.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eatures Offered:  Object Detection and Recognition…"/>
          <p:cNvSpPr txBox="1"/>
          <p:nvPr/>
        </p:nvSpPr>
        <p:spPr>
          <a:xfrm>
            <a:off x="544928" y="1932038"/>
            <a:ext cx="8054143" cy="20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sz="2000">
                <a:latin typeface="Times New Roman"/>
                <a:ea typeface="Times New Roman"/>
                <a:cs typeface="Times New Roman"/>
                <a:sym typeface="Times New Roman"/>
              </a:rPr>
              <a:t>Features Offered:</a:t>
            </a:r>
            <a:br/>
            <a:br/>
            <a:r>
              <a:rPr sz="2000"/>
              <a:t>Object Detection and Recognition</a:t>
            </a:r>
            <a:endParaRPr sz="2000"/>
          </a:p>
          <a:p>
            <a:pPr defTabSz="457200"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Scene Analysis and Classification</a:t>
            </a:r>
          </a:p>
          <a:p>
            <a:pPr defTabSz="457200"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Text Localization in Multiple Languages</a:t>
            </a:r>
          </a:p>
          <a:p>
            <a:pPr defTabSz="457200"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Real-time Processing and Labeling</a:t>
            </a:r>
          </a:p>
          <a:p>
            <a:pPr defTabSz="457200"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Easy Integration with Existing Video 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chnologies Used:…"/>
          <p:cNvSpPr txBox="1"/>
          <p:nvPr/>
        </p:nvSpPr>
        <p:spPr>
          <a:xfrm>
            <a:off x="376902" y="2084438"/>
            <a:ext cx="8390196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Technologies Used:</a:t>
            </a:r>
            <a:br/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Python with OpenCV for video processing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TensorFlow or PyTorch for deep learning-based object and scene recognition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Google Translate API for text localization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10;p20"/>
          <p:cNvSpPr txBox="1"/>
          <p:nvPr>
            <p:ph type="ctrTitle"/>
          </p:nvPr>
        </p:nvSpPr>
        <p:spPr>
          <a:xfrm>
            <a:off x="311707" y="1915963"/>
            <a:ext cx="8520602" cy="2052600"/>
          </a:xfrm>
          <a:prstGeom prst="rect">
            <a:avLst/>
          </a:prstGeom>
        </p:spPr>
        <p:txBody>
          <a:bodyPr/>
          <a:lstStyle/>
          <a:p>
            <a:pPr algn="l" defTabSz="420623">
              <a:spcBef>
                <a:spcPts val="1100"/>
              </a:spcBef>
              <a:defRPr b="1"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Hardware Requirements:</a:t>
            </a:r>
            <a:endParaRPr b="0"/>
          </a:p>
          <a:p>
            <a:pPr marL="420623" indent="-292100" algn="l" defTabSz="420623">
              <a:buSzPct val="100000"/>
              <a:buFont typeface="Times Roman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GPU for training and inference.</a:t>
            </a:r>
          </a:p>
          <a:p>
            <a:pPr marL="420623" indent="-292100" algn="l" defTabSz="420623">
              <a:buSzPct val="100000"/>
              <a:buFont typeface="Times Roman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Storage for video data.</a:t>
            </a:r>
            <a:br/>
          </a:p>
          <a:p>
            <a:pPr algn="l" defTabSz="420623">
              <a:spcBef>
                <a:spcPts val="1100"/>
              </a:spcBef>
              <a:defRPr b="1"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Requirements:</a:t>
            </a:r>
            <a:endParaRPr b="0"/>
          </a:p>
          <a:p>
            <a:pPr marL="420623" indent="-292100" algn="l" defTabSz="420623">
              <a:buSzPct val="100000"/>
              <a:buFont typeface="Times Roman"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Open-source libraries like TensorFlow, OpenCV, etc.</a:t>
            </a:r>
          </a:p>
        </p:txBody>
      </p:sp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058"/>
            <a:ext cx="9144000" cy="135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dditional Features:…"/>
          <p:cNvSpPr txBox="1"/>
          <p:nvPr/>
        </p:nvSpPr>
        <p:spPr>
          <a:xfrm>
            <a:off x="402872" y="2008238"/>
            <a:ext cx="8338256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Additional Features: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Enhanced real-time capabilities.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Expanding to more languages.</a:t>
            </a:r>
            <a:br/>
          </a:p>
          <a:p>
            <a:pPr defTabSz="457200"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Scalability: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Cloud integration for large-scale deployments.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88"/>
            <a:ext cx="9123829" cy="3424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2"/>
          <p:cNvSpPr txBox="1"/>
          <p:nvPr/>
        </p:nvSpPr>
        <p:spPr>
          <a:xfrm>
            <a:off x="11702" y="3520704"/>
            <a:ext cx="9122262" cy="701041"/>
          </a:xfrm>
          <a:prstGeom prst="rect">
            <a:avLst/>
          </a:prstGeom>
          <a:solidFill>
            <a:srgbClr val="8EB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ldhabi"/>
                <a:ea typeface="Aldhabi"/>
                <a:cs typeface="Aldhabi"/>
                <a:sym typeface="Aldhabi"/>
              </a:defRPr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